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41F96D-875A-4BF9-8AFE-D60A6E0169EB}" v="14" dt="2020-10-26T13:59:40.5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4" d="100"/>
          <a:sy n="104" d="100"/>
        </p:scale>
        <p:origin x="138" y="324"/>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da Felfel" userId="5d6185fd-a143-4d25-b974-697fac419c7c" providerId="ADAL" clId="{AD41F96D-875A-4BF9-8AFE-D60A6E0169EB}"/>
    <pc:docChg chg="undo redo custSel addSld modSld">
      <pc:chgData name="Reda Felfel" userId="5d6185fd-a143-4d25-b974-697fac419c7c" providerId="ADAL" clId="{AD41F96D-875A-4BF9-8AFE-D60A6E0169EB}" dt="2020-10-26T14:00:06.478" v="431" actId="1076"/>
      <pc:docMkLst>
        <pc:docMk/>
      </pc:docMkLst>
      <pc:sldChg chg="addSp modSp mod">
        <pc:chgData name="Reda Felfel" userId="5d6185fd-a143-4d25-b974-697fac419c7c" providerId="ADAL" clId="{AD41F96D-875A-4BF9-8AFE-D60A6E0169EB}" dt="2020-10-26T14:00:06.478" v="431" actId="1076"/>
        <pc:sldMkLst>
          <pc:docMk/>
          <pc:sldMk cId="4215450830" sldId="256"/>
        </pc:sldMkLst>
        <pc:spChg chg="mod">
          <ac:chgData name="Reda Felfel" userId="5d6185fd-a143-4d25-b974-697fac419c7c" providerId="ADAL" clId="{AD41F96D-875A-4BF9-8AFE-D60A6E0169EB}" dt="2020-10-26T13:59:52.668" v="429" actId="14100"/>
          <ac:spMkLst>
            <pc:docMk/>
            <pc:sldMk cId="4215450830" sldId="256"/>
            <ac:spMk id="5" creationId="{00CA07D5-B6B8-468F-AC7B-4F43FA0CF2B4}"/>
          </ac:spMkLst>
        </pc:spChg>
        <pc:spChg chg="mod">
          <ac:chgData name="Reda Felfel" userId="5d6185fd-a143-4d25-b974-697fac419c7c" providerId="ADAL" clId="{AD41F96D-875A-4BF9-8AFE-D60A6E0169EB}" dt="2020-10-26T14:00:06.478" v="431" actId="1076"/>
          <ac:spMkLst>
            <pc:docMk/>
            <pc:sldMk cId="4215450830" sldId="256"/>
            <ac:spMk id="10" creationId="{4020A3F5-719C-4630-A9B6-83B28CF16E8C}"/>
          </ac:spMkLst>
        </pc:spChg>
        <pc:picChg chg="add mod">
          <ac:chgData name="Reda Felfel" userId="5d6185fd-a143-4d25-b974-697fac419c7c" providerId="ADAL" clId="{AD41F96D-875A-4BF9-8AFE-D60A6E0169EB}" dt="2020-10-26T13:59:57.243" v="430" actId="1076"/>
          <ac:picMkLst>
            <pc:docMk/>
            <pc:sldMk cId="4215450830" sldId="256"/>
            <ac:picMk id="2" creationId="{8C2A3A9E-D1EE-471C-A5D8-424864721B60}"/>
          </ac:picMkLst>
        </pc:picChg>
      </pc:sldChg>
      <pc:sldChg chg="addSp modSp new mod modAnim">
        <pc:chgData name="Reda Felfel" userId="5d6185fd-a143-4d25-b974-697fac419c7c" providerId="ADAL" clId="{AD41F96D-875A-4BF9-8AFE-D60A6E0169EB}" dt="2020-10-19T09:43:58.849" v="137"/>
        <pc:sldMkLst>
          <pc:docMk/>
          <pc:sldMk cId="3021284916" sldId="257"/>
        </pc:sldMkLst>
        <pc:spChg chg="add mod">
          <ac:chgData name="Reda Felfel" userId="5d6185fd-a143-4d25-b974-697fac419c7c" providerId="ADAL" clId="{AD41F96D-875A-4BF9-8AFE-D60A6E0169EB}" dt="2020-10-19T09:35:41.355" v="5" actId="20577"/>
          <ac:spMkLst>
            <pc:docMk/>
            <pc:sldMk cId="3021284916" sldId="257"/>
            <ac:spMk id="3" creationId="{7DF4AC11-5E56-4646-B83E-2DD03FCFE4D4}"/>
          </ac:spMkLst>
        </pc:spChg>
        <pc:spChg chg="add mod">
          <ac:chgData name="Reda Felfel" userId="5d6185fd-a143-4d25-b974-697fac419c7c" providerId="ADAL" clId="{AD41F96D-875A-4BF9-8AFE-D60A6E0169EB}" dt="2020-10-19T09:38:29.916" v="31" actId="20577"/>
          <ac:spMkLst>
            <pc:docMk/>
            <pc:sldMk cId="3021284916" sldId="257"/>
            <ac:spMk id="6" creationId="{F1E599FD-6ED5-4B9B-B5A4-09CE038F2552}"/>
          </ac:spMkLst>
        </pc:spChg>
        <pc:spChg chg="add mod">
          <ac:chgData name="Reda Felfel" userId="5d6185fd-a143-4d25-b974-697fac419c7c" providerId="ADAL" clId="{AD41F96D-875A-4BF9-8AFE-D60A6E0169EB}" dt="2020-10-19T09:43:48.136" v="136" actId="1076"/>
          <ac:spMkLst>
            <pc:docMk/>
            <pc:sldMk cId="3021284916" sldId="257"/>
            <ac:spMk id="7" creationId="{E662F247-4127-493D-A641-4E50D63FF6E5}"/>
          </ac:spMkLst>
        </pc:spChg>
        <pc:spChg chg="add mod">
          <ac:chgData name="Reda Felfel" userId="5d6185fd-a143-4d25-b974-697fac419c7c" providerId="ADAL" clId="{AD41F96D-875A-4BF9-8AFE-D60A6E0169EB}" dt="2020-10-19T09:43:44.505" v="135" actId="1076"/>
          <ac:spMkLst>
            <pc:docMk/>
            <pc:sldMk cId="3021284916" sldId="257"/>
            <ac:spMk id="9" creationId="{0FA0679A-3752-473B-99D9-784269ABCD2C}"/>
          </ac:spMkLst>
        </pc:spChg>
        <pc:picChg chg="add mod">
          <ac:chgData name="Reda Felfel" userId="5d6185fd-a143-4d25-b974-697fac419c7c" providerId="ADAL" clId="{AD41F96D-875A-4BF9-8AFE-D60A6E0169EB}" dt="2020-10-19T09:37:06.952" v="8" actId="1076"/>
          <ac:picMkLst>
            <pc:docMk/>
            <pc:sldMk cId="3021284916" sldId="257"/>
            <ac:picMk id="4" creationId="{1A692E29-149C-4283-9FB0-B2C5D140204E}"/>
          </ac:picMkLst>
        </pc:picChg>
      </pc:sldChg>
      <pc:sldChg chg="addSp delSp modSp add mod delAnim modAnim">
        <pc:chgData name="Reda Felfel" userId="5d6185fd-a143-4d25-b974-697fac419c7c" providerId="ADAL" clId="{AD41F96D-875A-4BF9-8AFE-D60A6E0169EB}" dt="2020-10-19T10:18:54.114" v="388"/>
        <pc:sldMkLst>
          <pc:docMk/>
          <pc:sldMk cId="2594425246" sldId="258"/>
        </pc:sldMkLst>
        <pc:spChg chg="mod">
          <ac:chgData name="Reda Felfel" userId="5d6185fd-a143-4d25-b974-697fac419c7c" providerId="ADAL" clId="{AD41F96D-875A-4BF9-8AFE-D60A6E0169EB}" dt="2020-10-19T09:45:45.243" v="143" actId="20577"/>
          <ac:spMkLst>
            <pc:docMk/>
            <pc:sldMk cId="2594425246" sldId="258"/>
            <ac:spMk id="3" creationId="{7DF4AC11-5E56-4646-B83E-2DD03FCFE4D4}"/>
          </ac:spMkLst>
        </pc:spChg>
        <pc:spChg chg="mod">
          <ac:chgData name="Reda Felfel" userId="5d6185fd-a143-4d25-b974-697fac419c7c" providerId="ADAL" clId="{AD41F96D-875A-4BF9-8AFE-D60A6E0169EB}" dt="2020-10-19T10:15:46.754" v="279" actId="20577"/>
          <ac:spMkLst>
            <pc:docMk/>
            <pc:sldMk cId="2594425246" sldId="258"/>
            <ac:spMk id="6" creationId="{F1E599FD-6ED5-4B9B-B5A4-09CE038F2552}"/>
          </ac:spMkLst>
        </pc:spChg>
        <pc:spChg chg="add mod">
          <ac:chgData name="Reda Felfel" userId="5d6185fd-a143-4d25-b974-697fac419c7c" providerId="ADAL" clId="{AD41F96D-875A-4BF9-8AFE-D60A6E0169EB}" dt="2020-10-19T10:16:10.064" v="282" actId="1076"/>
          <ac:spMkLst>
            <pc:docMk/>
            <pc:sldMk cId="2594425246" sldId="258"/>
            <ac:spMk id="8" creationId="{9159AEEE-07B0-4BDD-B441-58C700127EC1}"/>
          </ac:spMkLst>
        </pc:spChg>
        <pc:spChg chg="del">
          <ac:chgData name="Reda Felfel" userId="5d6185fd-a143-4d25-b974-697fac419c7c" providerId="ADAL" clId="{AD41F96D-875A-4BF9-8AFE-D60A6E0169EB}" dt="2020-10-19T10:08:07.361" v="174" actId="478"/>
          <ac:spMkLst>
            <pc:docMk/>
            <pc:sldMk cId="2594425246" sldId="258"/>
            <ac:spMk id="9" creationId="{0FA0679A-3752-473B-99D9-784269ABCD2C}"/>
          </ac:spMkLst>
        </pc:spChg>
        <pc:spChg chg="add mod">
          <ac:chgData name="Reda Felfel" userId="5d6185fd-a143-4d25-b974-697fac419c7c" providerId="ADAL" clId="{AD41F96D-875A-4BF9-8AFE-D60A6E0169EB}" dt="2020-10-19T10:18:23.592" v="387" actId="164"/>
          <ac:spMkLst>
            <pc:docMk/>
            <pc:sldMk cId="2594425246" sldId="258"/>
            <ac:spMk id="11" creationId="{F27952B0-6E86-4DAE-9845-E2699B5B4FA5}"/>
          </ac:spMkLst>
        </pc:spChg>
        <pc:grpChg chg="add mod">
          <ac:chgData name="Reda Felfel" userId="5d6185fd-a143-4d25-b974-697fac419c7c" providerId="ADAL" clId="{AD41F96D-875A-4BF9-8AFE-D60A6E0169EB}" dt="2020-10-19T10:18:23.592" v="387" actId="164"/>
          <ac:grpSpMkLst>
            <pc:docMk/>
            <pc:sldMk cId="2594425246" sldId="258"/>
            <ac:grpSpMk id="15" creationId="{651E16FD-62A8-4EA9-8298-18C97C999086}"/>
          </ac:grpSpMkLst>
        </pc:grpChg>
        <pc:graphicFrameChg chg="add mod modGraphic">
          <ac:chgData name="Reda Felfel" userId="5d6185fd-a143-4d25-b974-697fac419c7c" providerId="ADAL" clId="{AD41F96D-875A-4BF9-8AFE-D60A6E0169EB}" dt="2020-10-19T10:16:04.272" v="281" actId="1076"/>
          <ac:graphicFrameMkLst>
            <pc:docMk/>
            <pc:sldMk cId="2594425246" sldId="258"/>
            <ac:graphicFrameMk id="5" creationId="{6F70390C-886C-4F29-846F-353BB5EB6B3F}"/>
          </ac:graphicFrameMkLst>
        </pc:graphicFrameChg>
        <pc:picChg chg="add mod">
          <ac:chgData name="Reda Felfel" userId="5d6185fd-a143-4d25-b974-697fac419c7c" providerId="ADAL" clId="{AD41F96D-875A-4BF9-8AFE-D60A6E0169EB}" dt="2020-10-19T10:07:59.648" v="173" actId="1076"/>
          <ac:picMkLst>
            <pc:docMk/>
            <pc:sldMk cId="2594425246" sldId="258"/>
            <ac:picMk id="2" creationId="{1723CDF6-4437-4357-9FB7-DA7D4219EAED}"/>
          </ac:picMkLst>
        </pc:picChg>
        <pc:picChg chg="del">
          <ac:chgData name="Reda Felfel" userId="5d6185fd-a143-4d25-b974-697fac419c7c" providerId="ADAL" clId="{AD41F96D-875A-4BF9-8AFE-D60A6E0169EB}" dt="2020-10-19T09:45:37.073" v="139" actId="478"/>
          <ac:picMkLst>
            <pc:docMk/>
            <pc:sldMk cId="2594425246" sldId="258"/>
            <ac:picMk id="4" creationId="{1A692E29-149C-4283-9FB0-B2C5D140204E}"/>
          </ac:picMkLst>
        </pc:picChg>
        <pc:cxnChg chg="add mod">
          <ac:chgData name="Reda Felfel" userId="5d6185fd-a143-4d25-b974-697fac419c7c" providerId="ADAL" clId="{AD41F96D-875A-4BF9-8AFE-D60A6E0169EB}" dt="2020-10-19T10:18:23.592" v="387" actId="164"/>
          <ac:cxnSpMkLst>
            <pc:docMk/>
            <pc:sldMk cId="2594425246" sldId="258"/>
            <ac:cxnSpMk id="13" creationId="{01801270-639C-449A-80A6-D9CC43832C97}"/>
          </ac:cxnSpMkLst>
        </pc:cxnChg>
        <pc:cxnChg chg="add mod">
          <ac:chgData name="Reda Felfel" userId="5d6185fd-a143-4d25-b974-697fac419c7c" providerId="ADAL" clId="{AD41F96D-875A-4BF9-8AFE-D60A6E0169EB}" dt="2020-10-19T10:18:23.592" v="387" actId="164"/>
          <ac:cxnSpMkLst>
            <pc:docMk/>
            <pc:sldMk cId="2594425246" sldId="258"/>
            <ac:cxnSpMk id="14" creationId="{43B40E4C-89C8-4018-95DC-0779806B2C5B}"/>
          </ac:cxnSpMkLst>
        </pc:cxnChg>
      </pc:sldChg>
      <pc:sldChg chg="addSp delSp modSp add mod delAnim modAnim">
        <pc:chgData name="Reda Felfel" userId="5d6185fd-a143-4d25-b974-697fac419c7c" providerId="ADAL" clId="{AD41F96D-875A-4BF9-8AFE-D60A6E0169EB}" dt="2020-10-19T10:25:40.868" v="424"/>
        <pc:sldMkLst>
          <pc:docMk/>
          <pc:sldMk cId="1174161196" sldId="259"/>
        </pc:sldMkLst>
        <pc:spChg chg="mod">
          <ac:chgData name="Reda Felfel" userId="5d6185fd-a143-4d25-b974-697fac419c7c" providerId="ADAL" clId="{AD41F96D-875A-4BF9-8AFE-D60A6E0169EB}" dt="2020-10-19T10:22:36.370" v="402" actId="20577"/>
          <ac:spMkLst>
            <pc:docMk/>
            <pc:sldMk cId="1174161196" sldId="259"/>
            <ac:spMk id="3" creationId="{7DF4AC11-5E56-4646-B83E-2DD03FCFE4D4}"/>
          </ac:spMkLst>
        </pc:spChg>
        <pc:spChg chg="mod">
          <ac:chgData name="Reda Felfel" userId="5d6185fd-a143-4d25-b974-697fac419c7c" providerId="ADAL" clId="{AD41F96D-875A-4BF9-8AFE-D60A6E0169EB}" dt="2020-10-19T10:23:02.179" v="407" actId="20577"/>
          <ac:spMkLst>
            <pc:docMk/>
            <pc:sldMk cId="1174161196" sldId="259"/>
            <ac:spMk id="6" creationId="{F1E599FD-6ED5-4B9B-B5A4-09CE038F2552}"/>
          </ac:spMkLst>
        </pc:spChg>
        <pc:spChg chg="mod">
          <ac:chgData name="Reda Felfel" userId="5d6185fd-a143-4d25-b974-697fac419c7c" providerId="ADAL" clId="{AD41F96D-875A-4BF9-8AFE-D60A6E0169EB}" dt="2020-10-19T10:23:05.917" v="408" actId="1076"/>
          <ac:spMkLst>
            <pc:docMk/>
            <pc:sldMk cId="1174161196" sldId="259"/>
            <ac:spMk id="7" creationId="{E662F247-4127-493D-A641-4E50D63FF6E5}"/>
          </ac:spMkLst>
        </pc:spChg>
        <pc:spChg chg="del">
          <ac:chgData name="Reda Felfel" userId="5d6185fd-a143-4d25-b974-697fac419c7c" providerId="ADAL" clId="{AD41F96D-875A-4BF9-8AFE-D60A6E0169EB}" dt="2020-10-19T10:22:16.814" v="391" actId="478"/>
          <ac:spMkLst>
            <pc:docMk/>
            <pc:sldMk cId="1174161196" sldId="259"/>
            <ac:spMk id="11" creationId="{F27952B0-6E86-4DAE-9845-E2699B5B4FA5}"/>
          </ac:spMkLst>
        </pc:spChg>
        <pc:spChg chg="add mod">
          <ac:chgData name="Reda Felfel" userId="5d6185fd-a143-4d25-b974-697fac419c7c" providerId="ADAL" clId="{AD41F96D-875A-4BF9-8AFE-D60A6E0169EB}" dt="2020-10-19T10:25:18.408" v="423" actId="1076"/>
          <ac:spMkLst>
            <pc:docMk/>
            <pc:sldMk cId="1174161196" sldId="259"/>
            <ac:spMk id="16" creationId="{5773BE26-9E30-4657-8587-12A18BDFE48B}"/>
          </ac:spMkLst>
        </pc:spChg>
        <pc:grpChg chg="del">
          <ac:chgData name="Reda Felfel" userId="5d6185fd-a143-4d25-b974-697fac419c7c" providerId="ADAL" clId="{AD41F96D-875A-4BF9-8AFE-D60A6E0169EB}" dt="2020-10-19T10:22:19.118" v="392" actId="478"/>
          <ac:grpSpMkLst>
            <pc:docMk/>
            <pc:sldMk cId="1174161196" sldId="259"/>
            <ac:grpSpMk id="15" creationId="{651E16FD-62A8-4EA9-8298-18C97C999086}"/>
          </ac:grpSpMkLst>
        </pc:grpChg>
        <pc:graphicFrameChg chg="del">
          <ac:chgData name="Reda Felfel" userId="5d6185fd-a143-4d25-b974-697fac419c7c" providerId="ADAL" clId="{AD41F96D-875A-4BF9-8AFE-D60A6E0169EB}" dt="2020-10-19T10:22:14.329" v="390" actId="478"/>
          <ac:graphicFrameMkLst>
            <pc:docMk/>
            <pc:sldMk cId="1174161196" sldId="259"/>
            <ac:graphicFrameMk id="5" creationId="{6F70390C-886C-4F29-846F-353BB5EB6B3F}"/>
          </ac:graphicFrameMkLst>
        </pc:graphicFrameChg>
        <pc:picChg chg="del">
          <ac:chgData name="Reda Felfel" userId="5d6185fd-a143-4d25-b974-697fac419c7c" providerId="ADAL" clId="{AD41F96D-875A-4BF9-8AFE-D60A6E0169EB}" dt="2020-10-19T10:22:29.474" v="398" actId="478"/>
          <ac:picMkLst>
            <pc:docMk/>
            <pc:sldMk cId="1174161196" sldId="259"/>
            <ac:picMk id="2" creationId="{1723CDF6-4437-4357-9FB7-DA7D4219EAE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EB1CE-CD87-46BD-8324-DE29727A81F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299FD2A-CE7B-4CC3-B299-A78478BAFE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D52A1F0-153D-4459-92F6-C3F9B87AF677}"/>
              </a:ext>
            </a:extLst>
          </p:cNvPr>
          <p:cNvSpPr>
            <a:spLocks noGrp="1"/>
          </p:cNvSpPr>
          <p:nvPr>
            <p:ph type="dt" sz="half" idx="10"/>
          </p:nvPr>
        </p:nvSpPr>
        <p:spPr/>
        <p:txBody>
          <a:bodyPr/>
          <a:lstStyle/>
          <a:p>
            <a:fld id="{97478171-A4B2-4150-B076-A7253BA65CD7}" type="datetimeFigureOut">
              <a:rPr lang="en-GB" smtClean="0"/>
              <a:t>26/10/2020</a:t>
            </a:fld>
            <a:endParaRPr lang="en-GB"/>
          </a:p>
        </p:txBody>
      </p:sp>
      <p:sp>
        <p:nvSpPr>
          <p:cNvPr id="5" name="Footer Placeholder 4">
            <a:extLst>
              <a:ext uri="{FF2B5EF4-FFF2-40B4-BE49-F238E27FC236}">
                <a16:creationId xmlns:a16="http://schemas.microsoft.com/office/drawing/2014/main" id="{4269E1CD-763D-4FC0-8755-34998417AA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2B616D-32CC-4359-AB62-1F0E097D5594}"/>
              </a:ext>
            </a:extLst>
          </p:cNvPr>
          <p:cNvSpPr>
            <a:spLocks noGrp="1"/>
          </p:cNvSpPr>
          <p:nvPr>
            <p:ph type="sldNum" sz="quarter" idx="12"/>
          </p:nvPr>
        </p:nvSpPr>
        <p:spPr/>
        <p:txBody>
          <a:bodyPr/>
          <a:lstStyle/>
          <a:p>
            <a:fld id="{DA2E0ACA-7657-4D49-B731-073F7ABF845F}" type="slidenum">
              <a:rPr lang="en-GB" smtClean="0"/>
              <a:t>‹#›</a:t>
            </a:fld>
            <a:endParaRPr lang="en-GB"/>
          </a:p>
        </p:txBody>
      </p:sp>
    </p:spTree>
    <p:extLst>
      <p:ext uri="{BB962C8B-B14F-4D97-AF65-F5344CB8AC3E}">
        <p14:creationId xmlns:p14="http://schemas.microsoft.com/office/powerpoint/2010/main" val="17459027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0151F-D61F-4DAA-B83D-1C16D31F96A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6D8C258-957A-4202-8842-2482D172567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FEB6E5-D06C-4C74-AEDF-649FF6EEDBF2}"/>
              </a:ext>
            </a:extLst>
          </p:cNvPr>
          <p:cNvSpPr>
            <a:spLocks noGrp="1"/>
          </p:cNvSpPr>
          <p:nvPr>
            <p:ph type="dt" sz="half" idx="10"/>
          </p:nvPr>
        </p:nvSpPr>
        <p:spPr/>
        <p:txBody>
          <a:bodyPr/>
          <a:lstStyle/>
          <a:p>
            <a:fld id="{97478171-A4B2-4150-B076-A7253BA65CD7}" type="datetimeFigureOut">
              <a:rPr lang="en-GB" smtClean="0"/>
              <a:t>26/10/2020</a:t>
            </a:fld>
            <a:endParaRPr lang="en-GB"/>
          </a:p>
        </p:txBody>
      </p:sp>
      <p:sp>
        <p:nvSpPr>
          <p:cNvPr id="5" name="Footer Placeholder 4">
            <a:extLst>
              <a:ext uri="{FF2B5EF4-FFF2-40B4-BE49-F238E27FC236}">
                <a16:creationId xmlns:a16="http://schemas.microsoft.com/office/drawing/2014/main" id="{F5652859-FFE4-41A3-BFDC-2AD7E8E167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8D5281-805D-4669-955F-A6DCC49C3F8C}"/>
              </a:ext>
            </a:extLst>
          </p:cNvPr>
          <p:cNvSpPr>
            <a:spLocks noGrp="1"/>
          </p:cNvSpPr>
          <p:nvPr>
            <p:ph type="sldNum" sz="quarter" idx="12"/>
          </p:nvPr>
        </p:nvSpPr>
        <p:spPr/>
        <p:txBody>
          <a:bodyPr/>
          <a:lstStyle/>
          <a:p>
            <a:fld id="{DA2E0ACA-7657-4D49-B731-073F7ABF845F}" type="slidenum">
              <a:rPr lang="en-GB" smtClean="0"/>
              <a:t>‹#›</a:t>
            </a:fld>
            <a:endParaRPr lang="en-GB"/>
          </a:p>
        </p:txBody>
      </p:sp>
    </p:spTree>
    <p:extLst>
      <p:ext uri="{BB962C8B-B14F-4D97-AF65-F5344CB8AC3E}">
        <p14:creationId xmlns:p14="http://schemas.microsoft.com/office/powerpoint/2010/main" val="1141699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E0C441-E2C8-4F01-AC50-47C14A1ABA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33CF52D-5246-4E64-8671-2E58C185722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50E4C3D-1B3B-48F2-B06F-805FADE6ADD8}"/>
              </a:ext>
            </a:extLst>
          </p:cNvPr>
          <p:cNvSpPr>
            <a:spLocks noGrp="1"/>
          </p:cNvSpPr>
          <p:nvPr>
            <p:ph type="dt" sz="half" idx="10"/>
          </p:nvPr>
        </p:nvSpPr>
        <p:spPr/>
        <p:txBody>
          <a:bodyPr/>
          <a:lstStyle/>
          <a:p>
            <a:fld id="{97478171-A4B2-4150-B076-A7253BA65CD7}" type="datetimeFigureOut">
              <a:rPr lang="en-GB" smtClean="0"/>
              <a:t>26/10/2020</a:t>
            </a:fld>
            <a:endParaRPr lang="en-GB"/>
          </a:p>
        </p:txBody>
      </p:sp>
      <p:sp>
        <p:nvSpPr>
          <p:cNvPr id="5" name="Footer Placeholder 4">
            <a:extLst>
              <a:ext uri="{FF2B5EF4-FFF2-40B4-BE49-F238E27FC236}">
                <a16:creationId xmlns:a16="http://schemas.microsoft.com/office/drawing/2014/main" id="{9F9C33F8-FDB9-436E-9114-E96A87DE89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503F75-E3BC-4F4E-9A79-0755B45D9942}"/>
              </a:ext>
            </a:extLst>
          </p:cNvPr>
          <p:cNvSpPr>
            <a:spLocks noGrp="1"/>
          </p:cNvSpPr>
          <p:nvPr>
            <p:ph type="sldNum" sz="quarter" idx="12"/>
          </p:nvPr>
        </p:nvSpPr>
        <p:spPr/>
        <p:txBody>
          <a:bodyPr/>
          <a:lstStyle/>
          <a:p>
            <a:fld id="{DA2E0ACA-7657-4D49-B731-073F7ABF845F}" type="slidenum">
              <a:rPr lang="en-GB" smtClean="0"/>
              <a:t>‹#›</a:t>
            </a:fld>
            <a:endParaRPr lang="en-GB"/>
          </a:p>
        </p:txBody>
      </p:sp>
    </p:spTree>
    <p:extLst>
      <p:ext uri="{BB962C8B-B14F-4D97-AF65-F5344CB8AC3E}">
        <p14:creationId xmlns:p14="http://schemas.microsoft.com/office/powerpoint/2010/main" val="3063237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4B47D-89CC-4A29-A7C6-4E17F48176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0CEE55B-504E-4B30-8922-E581F95127B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2378DD-D4B7-445B-B99F-73D557ABD8FB}"/>
              </a:ext>
            </a:extLst>
          </p:cNvPr>
          <p:cNvSpPr>
            <a:spLocks noGrp="1"/>
          </p:cNvSpPr>
          <p:nvPr>
            <p:ph type="dt" sz="half" idx="10"/>
          </p:nvPr>
        </p:nvSpPr>
        <p:spPr/>
        <p:txBody>
          <a:bodyPr/>
          <a:lstStyle/>
          <a:p>
            <a:fld id="{97478171-A4B2-4150-B076-A7253BA65CD7}" type="datetimeFigureOut">
              <a:rPr lang="en-GB" smtClean="0"/>
              <a:t>26/10/2020</a:t>
            </a:fld>
            <a:endParaRPr lang="en-GB"/>
          </a:p>
        </p:txBody>
      </p:sp>
      <p:sp>
        <p:nvSpPr>
          <p:cNvPr id="5" name="Footer Placeholder 4">
            <a:extLst>
              <a:ext uri="{FF2B5EF4-FFF2-40B4-BE49-F238E27FC236}">
                <a16:creationId xmlns:a16="http://schemas.microsoft.com/office/drawing/2014/main" id="{1C34218E-5DCD-42DF-A5FA-680FDE3661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7F2910-9D6A-4CBE-A48A-F02D94622DD3}"/>
              </a:ext>
            </a:extLst>
          </p:cNvPr>
          <p:cNvSpPr>
            <a:spLocks noGrp="1"/>
          </p:cNvSpPr>
          <p:nvPr>
            <p:ph type="sldNum" sz="quarter" idx="12"/>
          </p:nvPr>
        </p:nvSpPr>
        <p:spPr/>
        <p:txBody>
          <a:bodyPr/>
          <a:lstStyle/>
          <a:p>
            <a:fld id="{DA2E0ACA-7657-4D49-B731-073F7ABF845F}" type="slidenum">
              <a:rPr lang="en-GB" smtClean="0"/>
              <a:t>‹#›</a:t>
            </a:fld>
            <a:endParaRPr lang="en-GB"/>
          </a:p>
        </p:txBody>
      </p:sp>
    </p:spTree>
    <p:extLst>
      <p:ext uri="{BB962C8B-B14F-4D97-AF65-F5344CB8AC3E}">
        <p14:creationId xmlns:p14="http://schemas.microsoft.com/office/powerpoint/2010/main" val="289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100BC-5BDD-4F71-BCCF-C41BDEB5967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C18F539-6C50-4D90-975D-63D36D0269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D711B4-F02B-4CF1-B564-96A99CFE789D}"/>
              </a:ext>
            </a:extLst>
          </p:cNvPr>
          <p:cNvSpPr>
            <a:spLocks noGrp="1"/>
          </p:cNvSpPr>
          <p:nvPr>
            <p:ph type="dt" sz="half" idx="10"/>
          </p:nvPr>
        </p:nvSpPr>
        <p:spPr/>
        <p:txBody>
          <a:bodyPr/>
          <a:lstStyle/>
          <a:p>
            <a:fld id="{97478171-A4B2-4150-B076-A7253BA65CD7}" type="datetimeFigureOut">
              <a:rPr lang="en-GB" smtClean="0"/>
              <a:t>26/10/2020</a:t>
            </a:fld>
            <a:endParaRPr lang="en-GB"/>
          </a:p>
        </p:txBody>
      </p:sp>
      <p:sp>
        <p:nvSpPr>
          <p:cNvPr id="5" name="Footer Placeholder 4">
            <a:extLst>
              <a:ext uri="{FF2B5EF4-FFF2-40B4-BE49-F238E27FC236}">
                <a16:creationId xmlns:a16="http://schemas.microsoft.com/office/drawing/2014/main" id="{A395EAF6-B845-4CE3-B5B5-6C4ABACFD2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D804AB-1A18-46A7-9EEC-3C5D2DAF8AC3}"/>
              </a:ext>
            </a:extLst>
          </p:cNvPr>
          <p:cNvSpPr>
            <a:spLocks noGrp="1"/>
          </p:cNvSpPr>
          <p:nvPr>
            <p:ph type="sldNum" sz="quarter" idx="12"/>
          </p:nvPr>
        </p:nvSpPr>
        <p:spPr/>
        <p:txBody>
          <a:bodyPr/>
          <a:lstStyle/>
          <a:p>
            <a:fld id="{DA2E0ACA-7657-4D49-B731-073F7ABF845F}" type="slidenum">
              <a:rPr lang="en-GB" smtClean="0"/>
              <a:t>‹#›</a:t>
            </a:fld>
            <a:endParaRPr lang="en-GB"/>
          </a:p>
        </p:txBody>
      </p:sp>
    </p:spTree>
    <p:extLst>
      <p:ext uri="{BB962C8B-B14F-4D97-AF65-F5344CB8AC3E}">
        <p14:creationId xmlns:p14="http://schemas.microsoft.com/office/powerpoint/2010/main" val="187583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A3610-3811-48DB-8967-41EE1F427BF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8BCB7C-A189-4F51-8755-284F59C5253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159960E-CC0B-4BE1-B944-594F006FCF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653F4F6-2157-41EE-9E44-30EBF289C4C7}"/>
              </a:ext>
            </a:extLst>
          </p:cNvPr>
          <p:cNvSpPr>
            <a:spLocks noGrp="1"/>
          </p:cNvSpPr>
          <p:nvPr>
            <p:ph type="dt" sz="half" idx="10"/>
          </p:nvPr>
        </p:nvSpPr>
        <p:spPr/>
        <p:txBody>
          <a:bodyPr/>
          <a:lstStyle/>
          <a:p>
            <a:fld id="{97478171-A4B2-4150-B076-A7253BA65CD7}" type="datetimeFigureOut">
              <a:rPr lang="en-GB" smtClean="0"/>
              <a:t>26/10/2020</a:t>
            </a:fld>
            <a:endParaRPr lang="en-GB"/>
          </a:p>
        </p:txBody>
      </p:sp>
      <p:sp>
        <p:nvSpPr>
          <p:cNvPr id="6" name="Footer Placeholder 5">
            <a:extLst>
              <a:ext uri="{FF2B5EF4-FFF2-40B4-BE49-F238E27FC236}">
                <a16:creationId xmlns:a16="http://schemas.microsoft.com/office/drawing/2014/main" id="{AB904925-1749-4D62-A3FE-DDA8731F03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D0330D8-A741-4627-A756-54B26636D6ED}"/>
              </a:ext>
            </a:extLst>
          </p:cNvPr>
          <p:cNvSpPr>
            <a:spLocks noGrp="1"/>
          </p:cNvSpPr>
          <p:nvPr>
            <p:ph type="sldNum" sz="quarter" idx="12"/>
          </p:nvPr>
        </p:nvSpPr>
        <p:spPr/>
        <p:txBody>
          <a:bodyPr/>
          <a:lstStyle/>
          <a:p>
            <a:fld id="{DA2E0ACA-7657-4D49-B731-073F7ABF845F}" type="slidenum">
              <a:rPr lang="en-GB" smtClean="0"/>
              <a:t>‹#›</a:t>
            </a:fld>
            <a:endParaRPr lang="en-GB"/>
          </a:p>
        </p:txBody>
      </p:sp>
    </p:spTree>
    <p:extLst>
      <p:ext uri="{BB962C8B-B14F-4D97-AF65-F5344CB8AC3E}">
        <p14:creationId xmlns:p14="http://schemas.microsoft.com/office/powerpoint/2010/main" val="1244031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B5110-433A-4AE2-8177-96708C639FB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9A4C1AC-F88F-435A-A7C4-86B2E23FE3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F994FA-D8A7-4CAF-816A-6493DAC072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079D744-AA6E-40A3-AED1-2218DB8461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C17691-4371-4981-8D69-5F6C8D9FA5F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F6A8A82-FE9C-42A9-AB12-955ABB8B9661}"/>
              </a:ext>
            </a:extLst>
          </p:cNvPr>
          <p:cNvSpPr>
            <a:spLocks noGrp="1"/>
          </p:cNvSpPr>
          <p:nvPr>
            <p:ph type="dt" sz="half" idx="10"/>
          </p:nvPr>
        </p:nvSpPr>
        <p:spPr/>
        <p:txBody>
          <a:bodyPr/>
          <a:lstStyle/>
          <a:p>
            <a:fld id="{97478171-A4B2-4150-B076-A7253BA65CD7}" type="datetimeFigureOut">
              <a:rPr lang="en-GB" smtClean="0"/>
              <a:t>26/10/2020</a:t>
            </a:fld>
            <a:endParaRPr lang="en-GB"/>
          </a:p>
        </p:txBody>
      </p:sp>
      <p:sp>
        <p:nvSpPr>
          <p:cNvPr id="8" name="Footer Placeholder 7">
            <a:extLst>
              <a:ext uri="{FF2B5EF4-FFF2-40B4-BE49-F238E27FC236}">
                <a16:creationId xmlns:a16="http://schemas.microsoft.com/office/drawing/2014/main" id="{B371A68A-38CC-4C87-B9FF-FD01DDEFD47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F8BA663-FBD3-418B-A002-3BAA5C20A0E7}"/>
              </a:ext>
            </a:extLst>
          </p:cNvPr>
          <p:cNvSpPr>
            <a:spLocks noGrp="1"/>
          </p:cNvSpPr>
          <p:nvPr>
            <p:ph type="sldNum" sz="quarter" idx="12"/>
          </p:nvPr>
        </p:nvSpPr>
        <p:spPr/>
        <p:txBody>
          <a:bodyPr/>
          <a:lstStyle/>
          <a:p>
            <a:fld id="{DA2E0ACA-7657-4D49-B731-073F7ABF845F}" type="slidenum">
              <a:rPr lang="en-GB" smtClean="0"/>
              <a:t>‹#›</a:t>
            </a:fld>
            <a:endParaRPr lang="en-GB"/>
          </a:p>
        </p:txBody>
      </p:sp>
    </p:spTree>
    <p:extLst>
      <p:ext uri="{BB962C8B-B14F-4D97-AF65-F5344CB8AC3E}">
        <p14:creationId xmlns:p14="http://schemas.microsoft.com/office/powerpoint/2010/main" val="401031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EFA4B-1766-4511-87E0-31C9809E44B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C467C6C-8350-4C10-83B7-EB992FBB6D58}"/>
              </a:ext>
            </a:extLst>
          </p:cNvPr>
          <p:cNvSpPr>
            <a:spLocks noGrp="1"/>
          </p:cNvSpPr>
          <p:nvPr>
            <p:ph type="dt" sz="half" idx="10"/>
          </p:nvPr>
        </p:nvSpPr>
        <p:spPr/>
        <p:txBody>
          <a:bodyPr/>
          <a:lstStyle/>
          <a:p>
            <a:fld id="{97478171-A4B2-4150-B076-A7253BA65CD7}" type="datetimeFigureOut">
              <a:rPr lang="en-GB" smtClean="0"/>
              <a:t>26/10/2020</a:t>
            </a:fld>
            <a:endParaRPr lang="en-GB"/>
          </a:p>
        </p:txBody>
      </p:sp>
      <p:sp>
        <p:nvSpPr>
          <p:cNvPr id="4" name="Footer Placeholder 3">
            <a:extLst>
              <a:ext uri="{FF2B5EF4-FFF2-40B4-BE49-F238E27FC236}">
                <a16:creationId xmlns:a16="http://schemas.microsoft.com/office/drawing/2014/main" id="{166909BC-70D6-4E8C-A4DD-CFF3BEF4722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17D753E-5F76-4480-A8EF-64D13B060660}"/>
              </a:ext>
            </a:extLst>
          </p:cNvPr>
          <p:cNvSpPr>
            <a:spLocks noGrp="1"/>
          </p:cNvSpPr>
          <p:nvPr>
            <p:ph type="sldNum" sz="quarter" idx="12"/>
          </p:nvPr>
        </p:nvSpPr>
        <p:spPr/>
        <p:txBody>
          <a:bodyPr/>
          <a:lstStyle/>
          <a:p>
            <a:fld id="{DA2E0ACA-7657-4D49-B731-073F7ABF845F}" type="slidenum">
              <a:rPr lang="en-GB" smtClean="0"/>
              <a:t>‹#›</a:t>
            </a:fld>
            <a:endParaRPr lang="en-GB"/>
          </a:p>
        </p:txBody>
      </p:sp>
    </p:spTree>
    <p:extLst>
      <p:ext uri="{BB962C8B-B14F-4D97-AF65-F5344CB8AC3E}">
        <p14:creationId xmlns:p14="http://schemas.microsoft.com/office/powerpoint/2010/main" val="261116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ACC0E4-FC0B-4310-91E7-08DF47F7040E}"/>
              </a:ext>
            </a:extLst>
          </p:cNvPr>
          <p:cNvSpPr>
            <a:spLocks noGrp="1"/>
          </p:cNvSpPr>
          <p:nvPr>
            <p:ph type="dt" sz="half" idx="10"/>
          </p:nvPr>
        </p:nvSpPr>
        <p:spPr/>
        <p:txBody>
          <a:bodyPr/>
          <a:lstStyle/>
          <a:p>
            <a:fld id="{97478171-A4B2-4150-B076-A7253BA65CD7}" type="datetimeFigureOut">
              <a:rPr lang="en-GB" smtClean="0"/>
              <a:t>26/10/2020</a:t>
            </a:fld>
            <a:endParaRPr lang="en-GB"/>
          </a:p>
        </p:txBody>
      </p:sp>
      <p:sp>
        <p:nvSpPr>
          <p:cNvPr id="3" name="Footer Placeholder 2">
            <a:extLst>
              <a:ext uri="{FF2B5EF4-FFF2-40B4-BE49-F238E27FC236}">
                <a16:creationId xmlns:a16="http://schemas.microsoft.com/office/drawing/2014/main" id="{37CB251D-4406-4E1B-8857-6BA466D2D7B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F9C926B-0664-4251-9D34-D3BAC0AC62DD}"/>
              </a:ext>
            </a:extLst>
          </p:cNvPr>
          <p:cNvSpPr>
            <a:spLocks noGrp="1"/>
          </p:cNvSpPr>
          <p:nvPr>
            <p:ph type="sldNum" sz="quarter" idx="12"/>
          </p:nvPr>
        </p:nvSpPr>
        <p:spPr/>
        <p:txBody>
          <a:bodyPr/>
          <a:lstStyle/>
          <a:p>
            <a:fld id="{DA2E0ACA-7657-4D49-B731-073F7ABF845F}" type="slidenum">
              <a:rPr lang="en-GB" smtClean="0"/>
              <a:t>‹#›</a:t>
            </a:fld>
            <a:endParaRPr lang="en-GB"/>
          </a:p>
        </p:txBody>
      </p:sp>
    </p:spTree>
    <p:extLst>
      <p:ext uri="{BB962C8B-B14F-4D97-AF65-F5344CB8AC3E}">
        <p14:creationId xmlns:p14="http://schemas.microsoft.com/office/powerpoint/2010/main" val="3842422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16DC-45A3-4747-ACEE-9ED681A47E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519E46B-916E-439B-BEB9-5C9CC6C2DB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6823085-70A1-4DB7-8140-37B429807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EA3C89-57B6-4B10-9442-56E929B0B482}"/>
              </a:ext>
            </a:extLst>
          </p:cNvPr>
          <p:cNvSpPr>
            <a:spLocks noGrp="1"/>
          </p:cNvSpPr>
          <p:nvPr>
            <p:ph type="dt" sz="half" idx="10"/>
          </p:nvPr>
        </p:nvSpPr>
        <p:spPr/>
        <p:txBody>
          <a:bodyPr/>
          <a:lstStyle/>
          <a:p>
            <a:fld id="{97478171-A4B2-4150-B076-A7253BA65CD7}" type="datetimeFigureOut">
              <a:rPr lang="en-GB" smtClean="0"/>
              <a:t>26/10/2020</a:t>
            </a:fld>
            <a:endParaRPr lang="en-GB"/>
          </a:p>
        </p:txBody>
      </p:sp>
      <p:sp>
        <p:nvSpPr>
          <p:cNvPr id="6" name="Footer Placeholder 5">
            <a:extLst>
              <a:ext uri="{FF2B5EF4-FFF2-40B4-BE49-F238E27FC236}">
                <a16:creationId xmlns:a16="http://schemas.microsoft.com/office/drawing/2014/main" id="{D7602A53-15AA-43D4-BA1B-FC3F1DD5706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7990AF1-3B49-497E-BBD1-FDF52A4EBB52}"/>
              </a:ext>
            </a:extLst>
          </p:cNvPr>
          <p:cNvSpPr>
            <a:spLocks noGrp="1"/>
          </p:cNvSpPr>
          <p:nvPr>
            <p:ph type="sldNum" sz="quarter" idx="12"/>
          </p:nvPr>
        </p:nvSpPr>
        <p:spPr/>
        <p:txBody>
          <a:bodyPr/>
          <a:lstStyle/>
          <a:p>
            <a:fld id="{DA2E0ACA-7657-4D49-B731-073F7ABF845F}" type="slidenum">
              <a:rPr lang="en-GB" smtClean="0"/>
              <a:t>‹#›</a:t>
            </a:fld>
            <a:endParaRPr lang="en-GB"/>
          </a:p>
        </p:txBody>
      </p:sp>
    </p:spTree>
    <p:extLst>
      <p:ext uri="{BB962C8B-B14F-4D97-AF65-F5344CB8AC3E}">
        <p14:creationId xmlns:p14="http://schemas.microsoft.com/office/powerpoint/2010/main" val="31772746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5908A-7834-4DB9-9C7D-02A9BA8934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A847616-61FB-448F-AC28-489611483E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BD40579-95B2-4FD2-9E37-FB66E5BD86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27FCFA7-D310-470D-86AB-E443CB2B1288}"/>
              </a:ext>
            </a:extLst>
          </p:cNvPr>
          <p:cNvSpPr>
            <a:spLocks noGrp="1"/>
          </p:cNvSpPr>
          <p:nvPr>
            <p:ph type="dt" sz="half" idx="10"/>
          </p:nvPr>
        </p:nvSpPr>
        <p:spPr/>
        <p:txBody>
          <a:bodyPr/>
          <a:lstStyle/>
          <a:p>
            <a:fld id="{97478171-A4B2-4150-B076-A7253BA65CD7}" type="datetimeFigureOut">
              <a:rPr lang="en-GB" smtClean="0"/>
              <a:t>26/10/2020</a:t>
            </a:fld>
            <a:endParaRPr lang="en-GB"/>
          </a:p>
        </p:txBody>
      </p:sp>
      <p:sp>
        <p:nvSpPr>
          <p:cNvPr id="6" name="Footer Placeholder 5">
            <a:extLst>
              <a:ext uri="{FF2B5EF4-FFF2-40B4-BE49-F238E27FC236}">
                <a16:creationId xmlns:a16="http://schemas.microsoft.com/office/drawing/2014/main" id="{7B06BA5B-63ED-4D60-988F-596C2DF8499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BE7596-E863-4B1F-972C-8DC69D67B1AE}"/>
              </a:ext>
            </a:extLst>
          </p:cNvPr>
          <p:cNvSpPr>
            <a:spLocks noGrp="1"/>
          </p:cNvSpPr>
          <p:nvPr>
            <p:ph type="sldNum" sz="quarter" idx="12"/>
          </p:nvPr>
        </p:nvSpPr>
        <p:spPr/>
        <p:txBody>
          <a:bodyPr/>
          <a:lstStyle/>
          <a:p>
            <a:fld id="{DA2E0ACA-7657-4D49-B731-073F7ABF845F}" type="slidenum">
              <a:rPr lang="en-GB" smtClean="0"/>
              <a:t>‹#›</a:t>
            </a:fld>
            <a:endParaRPr lang="en-GB"/>
          </a:p>
        </p:txBody>
      </p:sp>
    </p:spTree>
    <p:extLst>
      <p:ext uri="{BB962C8B-B14F-4D97-AF65-F5344CB8AC3E}">
        <p14:creationId xmlns:p14="http://schemas.microsoft.com/office/powerpoint/2010/main" val="345685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2FDC411-A03B-4E40-A2DD-BBF85BF69F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7679F9D-9716-4D78-A0A9-31240092A5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62624C-82CF-40FE-99C9-9EFB9C9DF8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478171-A4B2-4150-B076-A7253BA65CD7}" type="datetimeFigureOut">
              <a:rPr lang="en-GB" smtClean="0"/>
              <a:t>26/10/2020</a:t>
            </a:fld>
            <a:endParaRPr lang="en-GB"/>
          </a:p>
        </p:txBody>
      </p:sp>
      <p:sp>
        <p:nvSpPr>
          <p:cNvPr id="5" name="Footer Placeholder 4">
            <a:extLst>
              <a:ext uri="{FF2B5EF4-FFF2-40B4-BE49-F238E27FC236}">
                <a16:creationId xmlns:a16="http://schemas.microsoft.com/office/drawing/2014/main" id="{66B78EC1-19E7-477D-B0DC-BF57ADEC3A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49F6988-E697-4718-A16F-DE66BF06DF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E0ACA-7657-4D49-B731-073F7ABF845F}" type="slidenum">
              <a:rPr lang="en-GB" smtClean="0"/>
              <a:t>‹#›</a:t>
            </a:fld>
            <a:endParaRPr lang="en-GB"/>
          </a:p>
        </p:txBody>
      </p:sp>
    </p:spTree>
    <p:extLst>
      <p:ext uri="{BB962C8B-B14F-4D97-AF65-F5344CB8AC3E}">
        <p14:creationId xmlns:p14="http://schemas.microsoft.com/office/powerpoint/2010/main" val="406411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CA07D5-B6B8-468F-AC7B-4F43FA0CF2B4}"/>
              </a:ext>
            </a:extLst>
          </p:cNvPr>
          <p:cNvSpPr txBox="1"/>
          <p:nvPr/>
        </p:nvSpPr>
        <p:spPr>
          <a:xfrm>
            <a:off x="424069" y="1093062"/>
            <a:ext cx="7879421" cy="1938992"/>
          </a:xfrm>
          <a:prstGeom prst="rect">
            <a:avLst/>
          </a:prstGeom>
          <a:noFill/>
        </p:spPr>
        <p:txBody>
          <a:bodyPr wrap="square">
            <a:spAutoFit/>
          </a:bodyPr>
          <a:lstStyle/>
          <a:p>
            <a:pPr marL="457200" indent="-457200">
              <a:buAutoNum type="alphaUcParenBoth"/>
            </a:pPr>
            <a:r>
              <a:rPr lang="en-GB" sz="2400" i="0" u="none" strike="noStrike" baseline="0" dirty="0">
                <a:solidFill>
                  <a:srgbClr val="000000"/>
                </a:solidFill>
                <a:latin typeface="Verdana" panose="020B0604030504040204" pitchFamily="34" charset="0"/>
              </a:rPr>
              <a:t>List three advantages of using LLDPE over LDPE. </a:t>
            </a:r>
          </a:p>
          <a:p>
            <a:endParaRPr lang="en-GB" sz="2400" i="0" u="none" strike="noStrike" baseline="0" dirty="0">
              <a:solidFill>
                <a:srgbClr val="000000"/>
              </a:solidFill>
              <a:latin typeface="Verdana" panose="020B0604030504040204" pitchFamily="34" charset="0"/>
            </a:endParaRPr>
          </a:p>
          <a:p>
            <a:r>
              <a:rPr lang="en-GB" sz="2400" i="0" u="none" strike="noStrike" baseline="0" dirty="0">
                <a:solidFill>
                  <a:srgbClr val="000000"/>
                </a:solidFill>
                <a:latin typeface="Verdana" panose="020B0604030504040204" pitchFamily="34" charset="0"/>
              </a:rPr>
              <a:t>(B) List at least 4 reasons why PE is the material of choice for these types of containment vessels </a:t>
            </a:r>
          </a:p>
        </p:txBody>
      </p:sp>
      <p:sp>
        <p:nvSpPr>
          <p:cNvPr id="7" name="TextBox 6">
            <a:extLst>
              <a:ext uri="{FF2B5EF4-FFF2-40B4-BE49-F238E27FC236}">
                <a16:creationId xmlns:a16="http://schemas.microsoft.com/office/drawing/2014/main" id="{70277B9E-B403-4D12-8AB3-454FE84BC14D}"/>
              </a:ext>
            </a:extLst>
          </p:cNvPr>
          <p:cNvSpPr txBox="1"/>
          <p:nvPr/>
        </p:nvSpPr>
        <p:spPr>
          <a:xfrm>
            <a:off x="3299791" y="385176"/>
            <a:ext cx="5592417" cy="707886"/>
          </a:xfrm>
          <a:prstGeom prst="rect">
            <a:avLst/>
          </a:prstGeom>
          <a:noFill/>
        </p:spPr>
        <p:txBody>
          <a:bodyPr wrap="square">
            <a:spAutoFit/>
          </a:bodyPr>
          <a:lstStyle/>
          <a:p>
            <a:r>
              <a:rPr lang="en-GB" sz="4000" dirty="0"/>
              <a:t>PQ5 Polymer Question 5</a:t>
            </a:r>
          </a:p>
        </p:txBody>
      </p:sp>
      <p:sp>
        <p:nvSpPr>
          <p:cNvPr id="9" name="TextBox 8">
            <a:extLst>
              <a:ext uri="{FF2B5EF4-FFF2-40B4-BE49-F238E27FC236}">
                <a16:creationId xmlns:a16="http://schemas.microsoft.com/office/drawing/2014/main" id="{4CCFE0FB-68E0-439A-8AAE-FF788548373E}"/>
              </a:ext>
            </a:extLst>
          </p:cNvPr>
          <p:cNvSpPr txBox="1"/>
          <p:nvPr/>
        </p:nvSpPr>
        <p:spPr>
          <a:xfrm>
            <a:off x="424070" y="3734572"/>
            <a:ext cx="11343860" cy="1107996"/>
          </a:xfrm>
          <a:prstGeom prst="rect">
            <a:avLst/>
          </a:prstGeom>
          <a:noFill/>
        </p:spPr>
        <p:txBody>
          <a:bodyPr wrap="square">
            <a:spAutoFit/>
          </a:bodyPr>
          <a:lstStyle/>
          <a:p>
            <a:r>
              <a:rPr lang="en-GB" sz="2200" b="0" i="0" u="none" strike="noStrike" baseline="0" dirty="0">
                <a:solidFill>
                  <a:srgbClr val="000000"/>
                </a:solidFill>
                <a:latin typeface="Verdana" panose="020B0604030504040204" pitchFamily="34" charset="0"/>
              </a:rPr>
              <a:t>(A) LLDPE give Higher tensile strength, impact and puncture resistance </a:t>
            </a:r>
          </a:p>
          <a:p>
            <a:r>
              <a:rPr lang="en-GB" sz="2200" b="0" i="0" u="none" strike="noStrike" baseline="0" dirty="0">
                <a:solidFill>
                  <a:srgbClr val="000000"/>
                </a:solidFill>
                <a:latin typeface="Verdana" panose="020B0604030504040204" pitchFamily="34" charset="0"/>
              </a:rPr>
              <a:t>and lower thickness (gauge) films can be blown with environmental </a:t>
            </a:r>
          </a:p>
          <a:p>
            <a:r>
              <a:rPr lang="en-GB" sz="2200" b="0" i="0" u="none" strike="noStrike" baseline="0" dirty="0">
                <a:solidFill>
                  <a:srgbClr val="000000"/>
                </a:solidFill>
                <a:latin typeface="Verdana" panose="020B0604030504040204" pitchFamily="34" charset="0"/>
              </a:rPr>
              <a:t>stress cracking resistance compare to LDPE. </a:t>
            </a:r>
            <a:endParaRPr lang="en-GB" sz="2200" dirty="0"/>
          </a:p>
        </p:txBody>
      </p:sp>
      <p:sp>
        <p:nvSpPr>
          <p:cNvPr id="10" name="TextBox 9">
            <a:extLst>
              <a:ext uri="{FF2B5EF4-FFF2-40B4-BE49-F238E27FC236}">
                <a16:creationId xmlns:a16="http://schemas.microsoft.com/office/drawing/2014/main" id="{4020A3F5-719C-4630-A9B6-83B28CF16E8C}"/>
              </a:ext>
            </a:extLst>
          </p:cNvPr>
          <p:cNvSpPr txBox="1"/>
          <p:nvPr/>
        </p:nvSpPr>
        <p:spPr>
          <a:xfrm>
            <a:off x="5387007" y="3032054"/>
            <a:ext cx="1417983" cy="523220"/>
          </a:xfrm>
          <a:prstGeom prst="rect">
            <a:avLst/>
          </a:prstGeom>
          <a:noFill/>
        </p:spPr>
        <p:txBody>
          <a:bodyPr wrap="square" rtlCol="0">
            <a:spAutoFit/>
          </a:bodyPr>
          <a:lstStyle/>
          <a:p>
            <a:r>
              <a:rPr lang="en-GB" sz="2800" dirty="0"/>
              <a:t>Answer</a:t>
            </a:r>
          </a:p>
        </p:txBody>
      </p:sp>
      <p:sp>
        <p:nvSpPr>
          <p:cNvPr id="12" name="TextBox 11">
            <a:extLst>
              <a:ext uri="{FF2B5EF4-FFF2-40B4-BE49-F238E27FC236}">
                <a16:creationId xmlns:a16="http://schemas.microsoft.com/office/drawing/2014/main" id="{4315B2C2-478C-4160-A83A-BFEF5F4D5697}"/>
              </a:ext>
            </a:extLst>
          </p:cNvPr>
          <p:cNvSpPr txBox="1"/>
          <p:nvPr/>
        </p:nvSpPr>
        <p:spPr>
          <a:xfrm>
            <a:off x="424070" y="5026274"/>
            <a:ext cx="11171582" cy="1446550"/>
          </a:xfrm>
          <a:prstGeom prst="rect">
            <a:avLst/>
          </a:prstGeom>
          <a:noFill/>
        </p:spPr>
        <p:txBody>
          <a:bodyPr wrap="square">
            <a:spAutoFit/>
          </a:bodyPr>
          <a:lstStyle/>
          <a:p>
            <a:r>
              <a:rPr lang="en-GB" sz="2200" b="0" i="0" u="none" strike="noStrike" baseline="0" dirty="0">
                <a:solidFill>
                  <a:srgbClr val="000000"/>
                </a:solidFill>
                <a:latin typeface="Verdana" panose="020B0604030504040204" pitchFamily="34" charset="0"/>
              </a:rPr>
              <a:t>(B) PE is a thermoplastic thus easily mouldable allowing a wider variety of shapes to be made. The material is cheap as is the ease of manufacture. </a:t>
            </a:r>
          </a:p>
          <a:p>
            <a:r>
              <a:rPr lang="en-GB" sz="2200" b="0" i="0" u="none" strike="noStrike" baseline="0" dirty="0">
                <a:solidFill>
                  <a:srgbClr val="000000"/>
                </a:solidFill>
                <a:latin typeface="Verdana" panose="020B0604030504040204" pitchFamily="34" charset="0"/>
              </a:rPr>
              <a:t>It has low T</a:t>
            </a:r>
            <a:r>
              <a:rPr lang="en-GB" sz="2200" b="0" i="0" u="none" strike="noStrike" baseline="-25000" dirty="0">
                <a:solidFill>
                  <a:srgbClr val="000000"/>
                </a:solidFill>
                <a:latin typeface="Verdana" panose="020B0604030504040204" pitchFamily="34" charset="0"/>
              </a:rPr>
              <a:t>m</a:t>
            </a:r>
            <a:r>
              <a:rPr lang="en-GB" sz="2200" b="0" i="0" u="none" strike="noStrike" baseline="0" dirty="0">
                <a:solidFill>
                  <a:srgbClr val="000000"/>
                </a:solidFill>
                <a:latin typeface="Verdana" panose="020B0604030504040204" pitchFamily="34" charset="0"/>
              </a:rPr>
              <a:t> and </a:t>
            </a:r>
            <a:r>
              <a:rPr lang="en-GB" sz="2200" b="0" i="0" u="none" strike="noStrike" baseline="0" dirty="0" err="1">
                <a:solidFill>
                  <a:srgbClr val="000000"/>
                </a:solidFill>
                <a:latin typeface="Verdana" panose="020B0604030504040204" pitchFamily="34" charset="0"/>
              </a:rPr>
              <a:t>T</a:t>
            </a:r>
            <a:r>
              <a:rPr lang="en-GB" sz="2200" b="0" i="0" u="none" strike="noStrike" baseline="-25000" dirty="0" err="1">
                <a:solidFill>
                  <a:srgbClr val="000000"/>
                </a:solidFill>
                <a:latin typeface="Verdana" panose="020B0604030504040204" pitchFamily="34" charset="0"/>
              </a:rPr>
              <a:t>g</a:t>
            </a:r>
            <a:r>
              <a:rPr lang="en-GB" sz="2200" b="0" i="0" u="none" strike="noStrike" baseline="-25000" dirty="0">
                <a:solidFill>
                  <a:srgbClr val="000000"/>
                </a:solidFill>
                <a:latin typeface="Verdana" panose="020B0604030504040204" pitchFamily="34" charset="0"/>
              </a:rPr>
              <a:t> </a:t>
            </a:r>
            <a:r>
              <a:rPr lang="en-GB" sz="2200" b="0" i="0" u="none" strike="noStrike" baseline="0" dirty="0">
                <a:solidFill>
                  <a:srgbClr val="000000"/>
                </a:solidFill>
                <a:latin typeface="Verdana" panose="020B0604030504040204" pitchFamily="34" charset="0"/>
              </a:rPr>
              <a:t>so is tough and is impact resistant and good chemical resistance. </a:t>
            </a:r>
            <a:endParaRPr lang="en-GB" sz="2200" dirty="0"/>
          </a:p>
        </p:txBody>
      </p:sp>
      <p:pic>
        <p:nvPicPr>
          <p:cNvPr id="2" name="Picture 1">
            <a:extLst>
              <a:ext uri="{FF2B5EF4-FFF2-40B4-BE49-F238E27FC236}">
                <a16:creationId xmlns:a16="http://schemas.microsoft.com/office/drawing/2014/main" id="{8C2A3A9E-D1EE-471C-A5D8-424864721B60}"/>
              </a:ext>
            </a:extLst>
          </p:cNvPr>
          <p:cNvPicPr>
            <a:picLocks noChangeAspect="1"/>
          </p:cNvPicPr>
          <p:nvPr/>
        </p:nvPicPr>
        <p:blipFill>
          <a:blip r:embed="rId2"/>
          <a:stretch>
            <a:fillRect/>
          </a:stretch>
        </p:blipFill>
        <p:spPr>
          <a:xfrm>
            <a:off x="8066008" y="976635"/>
            <a:ext cx="3871390" cy="2757937"/>
          </a:xfrm>
          <a:prstGeom prst="rect">
            <a:avLst/>
          </a:prstGeom>
        </p:spPr>
      </p:pic>
    </p:spTree>
    <p:extLst>
      <p:ext uri="{BB962C8B-B14F-4D97-AF65-F5344CB8AC3E}">
        <p14:creationId xmlns:p14="http://schemas.microsoft.com/office/powerpoint/2010/main" val="421545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F4AC11-5E56-4646-B83E-2DD03FCFE4D4}"/>
              </a:ext>
            </a:extLst>
          </p:cNvPr>
          <p:cNvSpPr txBox="1"/>
          <p:nvPr/>
        </p:nvSpPr>
        <p:spPr>
          <a:xfrm>
            <a:off x="3299791" y="385176"/>
            <a:ext cx="5592417" cy="707886"/>
          </a:xfrm>
          <a:prstGeom prst="rect">
            <a:avLst/>
          </a:prstGeom>
          <a:noFill/>
        </p:spPr>
        <p:txBody>
          <a:bodyPr wrap="square">
            <a:spAutoFit/>
          </a:bodyPr>
          <a:lstStyle/>
          <a:p>
            <a:r>
              <a:rPr lang="en-GB" sz="4000" dirty="0"/>
              <a:t>PQ6 Polymer Question 6</a:t>
            </a:r>
          </a:p>
        </p:txBody>
      </p:sp>
      <p:pic>
        <p:nvPicPr>
          <p:cNvPr id="4" name="Picture 3">
            <a:extLst>
              <a:ext uri="{FF2B5EF4-FFF2-40B4-BE49-F238E27FC236}">
                <a16:creationId xmlns:a16="http://schemas.microsoft.com/office/drawing/2014/main" id="{1A692E29-149C-4283-9FB0-B2C5D140204E}"/>
              </a:ext>
            </a:extLst>
          </p:cNvPr>
          <p:cNvPicPr>
            <a:picLocks noChangeAspect="1"/>
          </p:cNvPicPr>
          <p:nvPr/>
        </p:nvPicPr>
        <p:blipFill>
          <a:blip r:embed="rId2"/>
          <a:stretch>
            <a:fillRect/>
          </a:stretch>
        </p:blipFill>
        <p:spPr>
          <a:xfrm>
            <a:off x="6897651" y="1153833"/>
            <a:ext cx="5309843" cy="2812835"/>
          </a:xfrm>
          <a:prstGeom prst="rect">
            <a:avLst/>
          </a:prstGeom>
        </p:spPr>
      </p:pic>
      <p:sp>
        <p:nvSpPr>
          <p:cNvPr id="6" name="TextBox 5">
            <a:extLst>
              <a:ext uri="{FF2B5EF4-FFF2-40B4-BE49-F238E27FC236}">
                <a16:creationId xmlns:a16="http://schemas.microsoft.com/office/drawing/2014/main" id="{F1E599FD-6ED5-4B9B-B5A4-09CE038F2552}"/>
              </a:ext>
            </a:extLst>
          </p:cNvPr>
          <p:cNvSpPr txBox="1"/>
          <p:nvPr/>
        </p:nvSpPr>
        <p:spPr>
          <a:xfrm>
            <a:off x="248478" y="1153833"/>
            <a:ext cx="6649173" cy="2462213"/>
          </a:xfrm>
          <a:prstGeom prst="rect">
            <a:avLst/>
          </a:prstGeom>
          <a:noFill/>
        </p:spPr>
        <p:txBody>
          <a:bodyPr wrap="square">
            <a:spAutoFit/>
          </a:bodyPr>
          <a:lstStyle/>
          <a:p>
            <a:r>
              <a:rPr lang="en-GB" sz="2200" b="0" i="0" u="none" strike="noStrike" baseline="0" dirty="0">
                <a:solidFill>
                  <a:srgbClr val="000000"/>
                </a:solidFill>
                <a:latin typeface="Verdana" panose="020B0604030504040204" pitchFamily="34" charset="0"/>
              </a:rPr>
              <a:t>As can be seen from material selection chart</a:t>
            </a:r>
            <a:r>
              <a:rPr lang="en-GB" sz="2200" dirty="0">
                <a:solidFill>
                  <a:srgbClr val="000000"/>
                </a:solidFill>
                <a:latin typeface="Verdana" panose="020B0604030504040204" pitchFamily="34" charset="0"/>
              </a:rPr>
              <a:t>,</a:t>
            </a:r>
            <a:r>
              <a:rPr lang="en-GB" sz="2200" b="0" i="0" u="none" strike="noStrike" baseline="0" dirty="0">
                <a:solidFill>
                  <a:srgbClr val="000000"/>
                </a:solidFill>
                <a:latin typeface="Verdana" panose="020B0604030504040204" pitchFamily="34" charset="0"/>
              </a:rPr>
              <a:t> there are many options for a low pressure gas pipe based on your performance index. Comment on why the final selection is based on PE by considering other selection criteria for the other polymeric, metallic and ceramic materials. </a:t>
            </a:r>
          </a:p>
        </p:txBody>
      </p:sp>
      <p:sp>
        <p:nvSpPr>
          <p:cNvPr id="7" name="TextBox 6">
            <a:extLst>
              <a:ext uri="{FF2B5EF4-FFF2-40B4-BE49-F238E27FC236}">
                <a16:creationId xmlns:a16="http://schemas.microsoft.com/office/drawing/2014/main" id="{E662F247-4127-493D-A641-4E50D63FF6E5}"/>
              </a:ext>
            </a:extLst>
          </p:cNvPr>
          <p:cNvSpPr txBox="1"/>
          <p:nvPr/>
        </p:nvSpPr>
        <p:spPr>
          <a:xfrm>
            <a:off x="5387005" y="3970820"/>
            <a:ext cx="1417983" cy="523220"/>
          </a:xfrm>
          <a:prstGeom prst="rect">
            <a:avLst/>
          </a:prstGeom>
          <a:noFill/>
        </p:spPr>
        <p:txBody>
          <a:bodyPr wrap="square" rtlCol="0">
            <a:spAutoFit/>
          </a:bodyPr>
          <a:lstStyle/>
          <a:p>
            <a:r>
              <a:rPr lang="en-GB" sz="2800" dirty="0"/>
              <a:t>Answer</a:t>
            </a:r>
          </a:p>
        </p:txBody>
      </p:sp>
      <p:sp>
        <p:nvSpPr>
          <p:cNvPr id="9" name="TextBox 8">
            <a:extLst>
              <a:ext uri="{FF2B5EF4-FFF2-40B4-BE49-F238E27FC236}">
                <a16:creationId xmlns:a16="http://schemas.microsoft.com/office/drawing/2014/main" id="{0FA0679A-3752-473B-99D9-784269ABCD2C}"/>
              </a:ext>
            </a:extLst>
          </p:cNvPr>
          <p:cNvSpPr txBox="1"/>
          <p:nvPr/>
        </p:nvSpPr>
        <p:spPr>
          <a:xfrm>
            <a:off x="193810" y="4559066"/>
            <a:ext cx="11804374" cy="1785104"/>
          </a:xfrm>
          <a:prstGeom prst="rect">
            <a:avLst/>
          </a:prstGeom>
          <a:noFill/>
        </p:spPr>
        <p:txBody>
          <a:bodyPr wrap="square">
            <a:spAutoFit/>
          </a:bodyPr>
          <a:lstStyle/>
          <a:p>
            <a:r>
              <a:rPr lang="en-GB" sz="2200" b="0" i="0" u="none" strike="noStrike" baseline="0" dirty="0">
                <a:solidFill>
                  <a:srgbClr val="000000"/>
                </a:solidFill>
                <a:latin typeface="Verdana" panose="020B0604030504040204" pitchFamily="34" charset="0"/>
              </a:rPr>
              <a:t>The ceramics are below the line having very low a toughness. The metals need expensive fittings or costly joining techniques. Metals have also low chemical stability. Polymers of which the most commonly used is PE offer a suitable choice for a large low pressure gas distribution network as it is a low temperature thermoplastic and thus can be welded easily. </a:t>
            </a:r>
            <a:endParaRPr lang="en-GB" sz="2200" dirty="0"/>
          </a:p>
        </p:txBody>
      </p:sp>
    </p:spTree>
    <p:extLst>
      <p:ext uri="{BB962C8B-B14F-4D97-AF65-F5344CB8AC3E}">
        <p14:creationId xmlns:p14="http://schemas.microsoft.com/office/powerpoint/2010/main" val="3021284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F4AC11-5E56-4646-B83E-2DD03FCFE4D4}"/>
              </a:ext>
            </a:extLst>
          </p:cNvPr>
          <p:cNvSpPr txBox="1"/>
          <p:nvPr/>
        </p:nvSpPr>
        <p:spPr>
          <a:xfrm>
            <a:off x="3299791" y="385176"/>
            <a:ext cx="5592417" cy="707886"/>
          </a:xfrm>
          <a:prstGeom prst="rect">
            <a:avLst/>
          </a:prstGeom>
          <a:noFill/>
        </p:spPr>
        <p:txBody>
          <a:bodyPr wrap="square">
            <a:spAutoFit/>
          </a:bodyPr>
          <a:lstStyle/>
          <a:p>
            <a:r>
              <a:rPr lang="en-GB" sz="4000" dirty="0"/>
              <a:t>PQ7 Polymer Question 7</a:t>
            </a:r>
          </a:p>
        </p:txBody>
      </p:sp>
      <p:sp>
        <p:nvSpPr>
          <p:cNvPr id="6" name="TextBox 5">
            <a:extLst>
              <a:ext uri="{FF2B5EF4-FFF2-40B4-BE49-F238E27FC236}">
                <a16:creationId xmlns:a16="http://schemas.microsoft.com/office/drawing/2014/main" id="{F1E599FD-6ED5-4B9B-B5A4-09CE038F2552}"/>
              </a:ext>
            </a:extLst>
          </p:cNvPr>
          <p:cNvSpPr txBox="1"/>
          <p:nvPr/>
        </p:nvSpPr>
        <p:spPr>
          <a:xfrm>
            <a:off x="248478" y="1153833"/>
            <a:ext cx="11572461" cy="1446550"/>
          </a:xfrm>
          <a:prstGeom prst="rect">
            <a:avLst/>
          </a:prstGeom>
          <a:noFill/>
        </p:spPr>
        <p:txBody>
          <a:bodyPr wrap="square">
            <a:spAutoFit/>
          </a:bodyPr>
          <a:lstStyle/>
          <a:p>
            <a:pPr algn="l"/>
            <a:r>
              <a:rPr lang="en-GB" sz="2200" b="0" i="0" u="none" strike="noStrike" baseline="0" dirty="0">
                <a:latin typeface="Verdana" panose="020B0604030504040204" pitchFamily="34" charset="0"/>
                <a:ea typeface="Verdana" panose="020B0604030504040204" pitchFamily="34" charset="0"/>
              </a:rPr>
              <a:t>A “Yield before break” or ductility factor is used as material performance index to prevent plain strain fracture in polymer. Using a suitable equation derive a yield before break performance index and use this Table, to rank these polymers.</a:t>
            </a:r>
          </a:p>
        </p:txBody>
      </p:sp>
      <p:sp>
        <p:nvSpPr>
          <p:cNvPr id="7" name="TextBox 6">
            <a:extLst>
              <a:ext uri="{FF2B5EF4-FFF2-40B4-BE49-F238E27FC236}">
                <a16:creationId xmlns:a16="http://schemas.microsoft.com/office/drawing/2014/main" id="{E662F247-4127-493D-A641-4E50D63FF6E5}"/>
              </a:ext>
            </a:extLst>
          </p:cNvPr>
          <p:cNvSpPr txBox="1"/>
          <p:nvPr/>
        </p:nvSpPr>
        <p:spPr>
          <a:xfrm>
            <a:off x="5387005" y="3970820"/>
            <a:ext cx="1417983" cy="523220"/>
          </a:xfrm>
          <a:prstGeom prst="rect">
            <a:avLst/>
          </a:prstGeom>
          <a:noFill/>
        </p:spPr>
        <p:txBody>
          <a:bodyPr wrap="square" rtlCol="0">
            <a:spAutoFit/>
          </a:bodyPr>
          <a:lstStyle/>
          <a:p>
            <a:r>
              <a:rPr lang="en-GB" sz="2800" dirty="0"/>
              <a:t>Answer</a:t>
            </a:r>
          </a:p>
        </p:txBody>
      </p:sp>
      <p:pic>
        <p:nvPicPr>
          <p:cNvPr id="2" name="Picture 1">
            <a:extLst>
              <a:ext uri="{FF2B5EF4-FFF2-40B4-BE49-F238E27FC236}">
                <a16:creationId xmlns:a16="http://schemas.microsoft.com/office/drawing/2014/main" id="{1723CDF6-4437-4357-9FB7-DA7D4219EAED}"/>
              </a:ext>
            </a:extLst>
          </p:cNvPr>
          <p:cNvPicPr>
            <a:picLocks noChangeAspect="1"/>
          </p:cNvPicPr>
          <p:nvPr/>
        </p:nvPicPr>
        <p:blipFill>
          <a:blip r:embed="rId2"/>
          <a:stretch>
            <a:fillRect/>
          </a:stretch>
        </p:blipFill>
        <p:spPr>
          <a:xfrm>
            <a:off x="2227861" y="2650859"/>
            <a:ext cx="7963061" cy="1211770"/>
          </a:xfrm>
          <a:prstGeom prst="rect">
            <a:avLst/>
          </a:prstGeom>
        </p:spPr>
      </p:pic>
      <p:graphicFrame>
        <p:nvGraphicFramePr>
          <p:cNvPr id="5" name="Table 7">
            <a:extLst>
              <a:ext uri="{FF2B5EF4-FFF2-40B4-BE49-F238E27FC236}">
                <a16:creationId xmlns:a16="http://schemas.microsoft.com/office/drawing/2014/main" id="{6F70390C-886C-4F29-846F-353BB5EB6B3F}"/>
              </a:ext>
            </a:extLst>
          </p:cNvPr>
          <p:cNvGraphicFramePr>
            <a:graphicFrameLocks noGrp="1"/>
          </p:cNvGraphicFramePr>
          <p:nvPr>
            <p:extLst>
              <p:ext uri="{D42A27DB-BD31-4B8C-83A1-F6EECF244321}">
                <p14:modId xmlns:p14="http://schemas.microsoft.com/office/powerpoint/2010/main" val="1355991917"/>
              </p:ext>
            </p:extLst>
          </p:nvPr>
        </p:nvGraphicFramePr>
        <p:xfrm>
          <a:off x="4351135" y="4697997"/>
          <a:ext cx="7469804" cy="2012340"/>
        </p:xfrm>
        <a:graphic>
          <a:graphicData uri="http://schemas.openxmlformats.org/drawingml/2006/table">
            <a:tbl>
              <a:tblPr firstRow="1" bandRow="1">
                <a:tableStyleId>{5C22544A-7EE6-4342-B048-85BDC9FD1C3A}</a:tableStyleId>
              </a:tblPr>
              <a:tblGrid>
                <a:gridCol w="1384353">
                  <a:extLst>
                    <a:ext uri="{9D8B030D-6E8A-4147-A177-3AD203B41FA5}">
                      <a16:colId xmlns:a16="http://schemas.microsoft.com/office/drawing/2014/main" val="4081595707"/>
                    </a:ext>
                  </a:extLst>
                </a:gridCol>
                <a:gridCol w="2350549">
                  <a:extLst>
                    <a:ext uri="{9D8B030D-6E8A-4147-A177-3AD203B41FA5}">
                      <a16:colId xmlns:a16="http://schemas.microsoft.com/office/drawing/2014/main" val="2035762428"/>
                    </a:ext>
                  </a:extLst>
                </a:gridCol>
                <a:gridCol w="1867451">
                  <a:extLst>
                    <a:ext uri="{9D8B030D-6E8A-4147-A177-3AD203B41FA5}">
                      <a16:colId xmlns:a16="http://schemas.microsoft.com/office/drawing/2014/main" val="286185917"/>
                    </a:ext>
                  </a:extLst>
                </a:gridCol>
                <a:gridCol w="1867451">
                  <a:extLst>
                    <a:ext uri="{9D8B030D-6E8A-4147-A177-3AD203B41FA5}">
                      <a16:colId xmlns:a16="http://schemas.microsoft.com/office/drawing/2014/main" val="25383230"/>
                    </a:ext>
                  </a:extLst>
                </a:gridCol>
              </a:tblGrid>
              <a:tr h="902415">
                <a:tc>
                  <a:txBody>
                    <a:bodyPr/>
                    <a:lstStyle/>
                    <a:p>
                      <a:r>
                        <a:rPr lang="en-GB" dirty="0"/>
                        <a:t>Polymer</a:t>
                      </a:r>
                    </a:p>
                  </a:txBody>
                  <a:tcPr/>
                </a:tc>
                <a:tc>
                  <a:txBody>
                    <a:bodyPr/>
                    <a:lstStyle/>
                    <a:p>
                      <a:r>
                        <a:rPr lang="en-GB" dirty="0"/>
                        <a:t>K1C</a:t>
                      </a:r>
                    </a:p>
                  </a:txBody>
                  <a:tcPr/>
                </a:tc>
                <a:tc>
                  <a:txBody>
                    <a:bodyPr/>
                    <a:lstStyle/>
                    <a:p>
                      <a:r>
                        <a:rPr lang="el-GR" dirty="0"/>
                        <a:t>σ</a:t>
                      </a:r>
                      <a:r>
                        <a:rPr lang="en-GB" dirty="0"/>
                        <a:t>y</a:t>
                      </a:r>
                    </a:p>
                  </a:txBody>
                  <a:tcPr/>
                </a:tc>
                <a:tc>
                  <a:txBody>
                    <a:bodyPr/>
                    <a:lstStyle/>
                    <a:p>
                      <a:r>
                        <a:rPr lang="en-GB" dirty="0"/>
                        <a:t>Ductility factor</a:t>
                      </a:r>
                    </a:p>
                    <a:p>
                      <a:endParaRPr lang="en-GB" dirty="0"/>
                    </a:p>
                    <a:p>
                      <a:endParaRPr lang="en-GB" dirty="0"/>
                    </a:p>
                  </a:txBody>
                  <a:tcPr/>
                </a:tc>
                <a:extLst>
                  <a:ext uri="{0D108BD9-81ED-4DB2-BD59-A6C34878D82A}">
                    <a16:rowId xmlns:a16="http://schemas.microsoft.com/office/drawing/2014/main" val="588792181"/>
                  </a:ext>
                </a:extLst>
              </a:tr>
              <a:tr h="365980">
                <a:tc>
                  <a:txBody>
                    <a:bodyPr/>
                    <a:lstStyle/>
                    <a:p>
                      <a:r>
                        <a:rPr lang="en-GB" dirty="0"/>
                        <a:t>PE</a:t>
                      </a:r>
                    </a:p>
                  </a:txBody>
                  <a:tcPr/>
                </a:tc>
                <a:tc>
                  <a:txBody>
                    <a:bodyPr/>
                    <a:lstStyle/>
                    <a:p>
                      <a:r>
                        <a:rPr lang="en-GB" dirty="0"/>
                        <a:t>5.0</a:t>
                      </a:r>
                    </a:p>
                  </a:txBody>
                  <a:tcPr/>
                </a:tc>
                <a:tc>
                  <a:txBody>
                    <a:bodyPr/>
                    <a:lstStyle/>
                    <a:p>
                      <a:r>
                        <a:rPr lang="en-GB" dirty="0"/>
                        <a:t>15.8</a:t>
                      </a:r>
                    </a:p>
                  </a:txBody>
                  <a:tcPr/>
                </a:tc>
                <a:tc>
                  <a:txBody>
                    <a:bodyPr/>
                    <a:lstStyle/>
                    <a:p>
                      <a:r>
                        <a:rPr lang="en-GB" dirty="0"/>
                        <a:t>31.9 mm</a:t>
                      </a:r>
                    </a:p>
                  </a:txBody>
                  <a:tcPr/>
                </a:tc>
                <a:extLst>
                  <a:ext uri="{0D108BD9-81ED-4DB2-BD59-A6C34878D82A}">
                    <a16:rowId xmlns:a16="http://schemas.microsoft.com/office/drawing/2014/main" val="2709915944"/>
                  </a:ext>
                </a:extLst>
              </a:tr>
              <a:tr h="365980">
                <a:tc>
                  <a:txBody>
                    <a:bodyPr/>
                    <a:lstStyle/>
                    <a:p>
                      <a:r>
                        <a:rPr lang="en-GB" dirty="0"/>
                        <a:t>PP</a:t>
                      </a:r>
                    </a:p>
                  </a:txBody>
                  <a:tcPr/>
                </a:tc>
                <a:tc>
                  <a:txBody>
                    <a:bodyPr/>
                    <a:lstStyle/>
                    <a:p>
                      <a:r>
                        <a:rPr lang="en-GB" dirty="0"/>
                        <a:t>3.5</a:t>
                      </a:r>
                    </a:p>
                  </a:txBody>
                  <a:tcPr/>
                </a:tc>
                <a:tc>
                  <a:txBody>
                    <a:bodyPr/>
                    <a:lstStyle/>
                    <a:p>
                      <a:r>
                        <a:rPr lang="en-GB" dirty="0"/>
                        <a:t>16.4</a:t>
                      </a:r>
                    </a:p>
                  </a:txBody>
                  <a:tcPr/>
                </a:tc>
                <a:tc>
                  <a:txBody>
                    <a:bodyPr/>
                    <a:lstStyle/>
                    <a:p>
                      <a:r>
                        <a:rPr lang="en-GB" dirty="0"/>
                        <a:t>14.5 mm</a:t>
                      </a:r>
                    </a:p>
                  </a:txBody>
                  <a:tcPr/>
                </a:tc>
                <a:extLst>
                  <a:ext uri="{0D108BD9-81ED-4DB2-BD59-A6C34878D82A}">
                    <a16:rowId xmlns:a16="http://schemas.microsoft.com/office/drawing/2014/main" val="894926133"/>
                  </a:ext>
                </a:extLst>
              </a:tr>
              <a:tr h="365980">
                <a:tc>
                  <a:txBody>
                    <a:bodyPr/>
                    <a:lstStyle/>
                    <a:p>
                      <a:r>
                        <a:rPr lang="en-GB" dirty="0"/>
                        <a:t>PVC</a:t>
                      </a:r>
                    </a:p>
                  </a:txBody>
                  <a:tcPr/>
                </a:tc>
                <a:tc>
                  <a:txBody>
                    <a:bodyPr/>
                    <a:lstStyle/>
                    <a:p>
                      <a:r>
                        <a:rPr lang="en-GB" dirty="0"/>
                        <a:t>4</a:t>
                      </a:r>
                    </a:p>
                  </a:txBody>
                  <a:tcPr/>
                </a:tc>
                <a:tc>
                  <a:txBody>
                    <a:bodyPr/>
                    <a:lstStyle/>
                    <a:p>
                      <a:r>
                        <a:rPr lang="en-GB" dirty="0"/>
                        <a:t>54.0</a:t>
                      </a:r>
                    </a:p>
                  </a:txBody>
                  <a:tcPr/>
                </a:tc>
                <a:tc>
                  <a:txBody>
                    <a:bodyPr/>
                    <a:lstStyle/>
                    <a:p>
                      <a:r>
                        <a:rPr lang="en-GB" dirty="0"/>
                        <a:t>1.7 mm</a:t>
                      </a:r>
                    </a:p>
                  </a:txBody>
                  <a:tcPr/>
                </a:tc>
                <a:extLst>
                  <a:ext uri="{0D108BD9-81ED-4DB2-BD59-A6C34878D82A}">
                    <a16:rowId xmlns:a16="http://schemas.microsoft.com/office/drawing/2014/main" val="397639577"/>
                  </a:ext>
                </a:extLst>
              </a:tr>
            </a:tbl>
          </a:graphicData>
        </a:graphic>
      </p:graphicFrame>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9159AEEE-07B0-4BDD-B441-58C700127EC1}"/>
                  </a:ext>
                </a:extLst>
              </p:cNvPr>
              <p:cNvSpPr/>
              <p:nvPr/>
            </p:nvSpPr>
            <p:spPr>
              <a:xfrm>
                <a:off x="9963692" y="4948002"/>
                <a:ext cx="2109039" cy="63145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400" b="1" i="1" smtClean="0">
                              <a:solidFill>
                                <a:schemeClr val="bg1"/>
                              </a:solidFill>
                              <a:latin typeface="Cambria Math" panose="02040503050406030204" pitchFamily="18" charset="0"/>
                            </a:rPr>
                          </m:ctrlPr>
                        </m:sSubPr>
                        <m:e>
                          <m:r>
                            <a:rPr lang="en-US" sz="1400" b="1" i="1">
                              <a:solidFill>
                                <a:schemeClr val="bg1"/>
                              </a:solidFill>
                              <a:latin typeface="Cambria Math" panose="02040503050406030204" pitchFamily="18" charset="0"/>
                            </a:rPr>
                            <m:t>𝒂</m:t>
                          </m:r>
                        </m:e>
                        <m:sub>
                          <m:r>
                            <a:rPr lang="en-US" sz="1400" b="1" i="1">
                              <a:solidFill>
                                <a:schemeClr val="bg1"/>
                              </a:solidFill>
                              <a:latin typeface="Cambria Math" panose="02040503050406030204" pitchFamily="18" charset="0"/>
                            </a:rPr>
                            <m:t>𝒄</m:t>
                          </m:r>
                        </m:sub>
                      </m:sSub>
                      <m:r>
                        <a:rPr lang="en-GB" sz="1400" b="1" i="0" smtClean="0">
                          <a:solidFill>
                            <a:schemeClr val="bg1"/>
                          </a:solidFill>
                          <a:latin typeface="Cambria Math" panose="02040503050406030204" pitchFamily="18" charset="0"/>
                        </a:rPr>
                        <m:t>=</m:t>
                      </m:r>
                      <m:f>
                        <m:fPr>
                          <m:ctrlPr>
                            <a:rPr lang="en-US" sz="1400" b="1" i="1">
                              <a:solidFill>
                                <a:schemeClr val="bg1"/>
                              </a:solidFill>
                              <a:latin typeface="Cambria Math" panose="02040503050406030204" pitchFamily="18" charset="0"/>
                            </a:rPr>
                          </m:ctrlPr>
                        </m:fPr>
                        <m:num>
                          <m:r>
                            <a:rPr lang="en-US" sz="1400" b="1" i="0">
                              <a:solidFill>
                                <a:schemeClr val="bg1"/>
                              </a:solidFill>
                              <a:latin typeface="Cambria Math" panose="02040503050406030204" pitchFamily="18" charset="0"/>
                            </a:rPr>
                            <m:t>𝟏</m:t>
                          </m:r>
                        </m:num>
                        <m:den>
                          <m:r>
                            <a:rPr lang="en-US" sz="1400" b="1" i="1">
                              <a:solidFill>
                                <a:schemeClr val="bg1"/>
                              </a:solidFill>
                              <a:latin typeface="Cambria Math" panose="02040503050406030204" pitchFamily="18" charset="0"/>
                            </a:rPr>
                            <m:t>𝝅</m:t>
                          </m:r>
                        </m:den>
                      </m:f>
                      <m:sSup>
                        <m:sSupPr>
                          <m:ctrlPr>
                            <a:rPr lang="en-US" sz="1400" b="1" i="1">
                              <a:solidFill>
                                <a:schemeClr val="bg1"/>
                              </a:solidFill>
                              <a:latin typeface="Cambria Math" panose="02040503050406030204" pitchFamily="18" charset="0"/>
                            </a:rPr>
                          </m:ctrlPr>
                        </m:sSupPr>
                        <m:e>
                          <m:d>
                            <m:dPr>
                              <m:ctrlPr>
                                <a:rPr lang="en-US" sz="1400" b="1" i="1">
                                  <a:solidFill>
                                    <a:schemeClr val="bg1"/>
                                  </a:solidFill>
                                  <a:latin typeface="Cambria Math" panose="02040503050406030204" pitchFamily="18" charset="0"/>
                                </a:rPr>
                              </m:ctrlPr>
                            </m:dPr>
                            <m:e>
                              <m:f>
                                <m:fPr>
                                  <m:ctrlPr>
                                    <a:rPr lang="en-US" sz="1400" b="1" i="1">
                                      <a:solidFill>
                                        <a:schemeClr val="bg1"/>
                                      </a:solidFill>
                                      <a:latin typeface="Cambria Math" panose="02040503050406030204" pitchFamily="18" charset="0"/>
                                    </a:rPr>
                                  </m:ctrlPr>
                                </m:fPr>
                                <m:num>
                                  <m:sSub>
                                    <m:sSubPr>
                                      <m:ctrlPr>
                                        <a:rPr lang="en-US" sz="1400" b="1" i="1">
                                          <a:solidFill>
                                            <a:schemeClr val="bg1"/>
                                          </a:solidFill>
                                          <a:latin typeface="Cambria Math" panose="02040503050406030204" pitchFamily="18" charset="0"/>
                                        </a:rPr>
                                      </m:ctrlPr>
                                    </m:sSubPr>
                                    <m:e>
                                      <m:r>
                                        <a:rPr lang="en-US" sz="1400" b="1" i="1">
                                          <a:solidFill>
                                            <a:schemeClr val="bg1"/>
                                          </a:solidFill>
                                          <a:latin typeface="Cambria Math" panose="02040503050406030204" pitchFamily="18" charset="0"/>
                                        </a:rPr>
                                        <m:t>𝑲</m:t>
                                      </m:r>
                                    </m:e>
                                    <m:sub>
                                      <m:r>
                                        <a:rPr lang="en-US" sz="1400" b="1" i="1">
                                          <a:solidFill>
                                            <a:schemeClr val="bg1"/>
                                          </a:solidFill>
                                          <a:latin typeface="Cambria Math" panose="02040503050406030204" pitchFamily="18" charset="0"/>
                                        </a:rPr>
                                        <m:t>𝑰𝒄</m:t>
                                      </m:r>
                                    </m:sub>
                                  </m:sSub>
                                </m:num>
                                <m:den>
                                  <m:sSub>
                                    <m:sSubPr>
                                      <m:ctrlPr>
                                        <a:rPr lang="en-US" sz="1400" b="1" i="1">
                                          <a:solidFill>
                                            <a:schemeClr val="bg1"/>
                                          </a:solidFill>
                                          <a:latin typeface="Cambria Math" panose="02040503050406030204" pitchFamily="18" charset="0"/>
                                        </a:rPr>
                                      </m:ctrlPr>
                                    </m:sSubPr>
                                    <m:e>
                                      <m:r>
                                        <a:rPr lang="en-US" sz="1400" b="1" i="1">
                                          <a:solidFill>
                                            <a:schemeClr val="bg1"/>
                                          </a:solidFill>
                                          <a:latin typeface="Cambria Math" panose="02040503050406030204" pitchFamily="18" charset="0"/>
                                        </a:rPr>
                                        <m:t>𝝈</m:t>
                                      </m:r>
                                    </m:e>
                                    <m:sub>
                                      <m:r>
                                        <a:rPr lang="en-US" sz="1400" b="1" i="1">
                                          <a:solidFill>
                                            <a:schemeClr val="bg1"/>
                                          </a:solidFill>
                                          <a:latin typeface="Cambria Math" panose="02040503050406030204" pitchFamily="18" charset="0"/>
                                        </a:rPr>
                                        <m:t>𝒚</m:t>
                                      </m:r>
                                    </m:sub>
                                  </m:sSub>
                                </m:den>
                              </m:f>
                            </m:e>
                          </m:d>
                        </m:e>
                        <m:sup>
                          <m:r>
                            <a:rPr lang="en-US" sz="1400" b="1" i="0">
                              <a:solidFill>
                                <a:schemeClr val="bg1"/>
                              </a:solidFill>
                              <a:latin typeface="Cambria Math" panose="02040503050406030204" pitchFamily="18" charset="0"/>
                            </a:rPr>
                            <m:t>𝟐</m:t>
                          </m:r>
                        </m:sup>
                      </m:sSup>
                    </m:oMath>
                  </m:oMathPara>
                </a14:m>
                <a:endParaRPr lang="en-US" sz="1400" b="1" dirty="0">
                  <a:solidFill>
                    <a:schemeClr val="bg1"/>
                  </a:solidFill>
                </a:endParaRPr>
              </a:p>
            </p:txBody>
          </p:sp>
        </mc:Choice>
        <mc:Fallback xmlns="">
          <p:sp>
            <p:nvSpPr>
              <p:cNvPr id="8" name="Rectangle 7">
                <a:extLst>
                  <a:ext uri="{FF2B5EF4-FFF2-40B4-BE49-F238E27FC236}">
                    <a16:creationId xmlns:a16="http://schemas.microsoft.com/office/drawing/2014/main" id="{9159AEEE-07B0-4BDD-B441-58C700127EC1}"/>
                  </a:ext>
                </a:extLst>
              </p:cNvPr>
              <p:cNvSpPr>
                <a:spLocks noRot="1" noChangeAspect="1" noMove="1" noResize="1" noEditPoints="1" noAdjustHandles="1" noChangeArrowheads="1" noChangeShapeType="1" noTextEdit="1"/>
              </p:cNvSpPr>
              <p:nvPr/>
            </p:nvSpPr>
            <p:spPr>
              <a:xfrm>
                <a:off x="9963692" y="4948002"/>
                <a:ext cx="2109039" cy="631455"/>
              </a:xfrm>
              <a:prstGeom prst="rect">
                <a:avLst/>
              </a:prstGeom>
              <a:blipFill>
                <a:blip r:embed="rId3"/>
                <a:stretch>
                  <a:fillRect/>
                </a:stretch>
              </a:blipFill>
            </p:spPr>
            <p:txBody>
              <a:bodyPr/>
              <a:lstStyle/>
              <a:p>
                <a:r>
                  <a:rPr lang="en-GB">
                    <a:noFill/>
                  </a:rPr>
                  <a:t> </a:t>
                </a:r>
              </a:p>
            </p:txBody>
          </p:sp>
        </mc:Fallback>
      </mc:AlternateContent>
      <p:grpSp>
        <p:nvGrpSpPr>
          <p:cNvPr id="15" name="Group 14">
            <a:extLst>
              <a:ext uri="{FF2B5EF4-FFF2-40B4-BE49-F238E27FC236}">
                <a16:creationId xmlns:a16="http://schemas.microsoft.com/office/drawing/2014/main" id="{651E16FD-62A8-4EA9-8298-18C97C999086}"/>
              </a:ext>
            </a:extLst>
          </p:cNvPr>
          <p:cNvGrpSpPr/>
          <p:nvPr/>
        </p:nvGrpSpPr>
        <p:grpSpPr>
          <a:xfrm>
            <a:off x="248478" y="4697997"/>
            <a:ext cx="4102657" cy="1446550"/>
            <a:chOff x="248478" y="4697997"/>
            <a:chExt cx="4102657" cy="1446550"/>
          </a:xfrm>
        </p:grpSpPr>
        <p:sp>
          <p:nvSpPr>
            <p:cNvPr id="11" name="TextBox 10">
              <a:extLst>
                <a:ext uri="{FF2B5EF4-FFF2-40B4-BE49-F238E27FC236}">
                  <a16:creationId xmlns:a16="http://schemas.microsoft.com/office/drawing/2014/main" id="{F27952B0-6E86-4DAE-9845-E2699B5B4FA5}"/>
                </a:ext>
              </a:extLst>
            </p:cNvPr>
            <p:cNvSpPr txBox="1"/>
            <p:nvPr/>
          </p:nvSpPr>
          <p:spPr>
            <a:xfrm>
              <a:off x="248478" y="4697997"/>
              <a:ext cx="4102657" cy="1446550"/>
            </a:xfrm>
            <a:prstGeom prst="rect">
              <a:avLst/>
            </a:prstGeom>
            <a:noFill/>
          </p:spPr>
          <p:txBody>
            <a:bodyPr wrap="square" rtlCol="0">
              <a:spAutoFit/>
            </a:bodyPr>
            <a:lstStyle/>
            <a:p>
              <a:r>
                <a:rPr lang="en-GB" sz="2200" dirty="0">
                  <a:latin typeface="Verdana" panose="020B0604030504040204" pitchFamily="34" charset="0"/>
                  <a:ea typeface="Verdana" panose="020B0604030504040204" pitchFamily="34" charset="0"/>
                </a:rPr>
                <a:t>The highest is PE followed by PP and then PVC</a:t>
              </a:r>
            </a:p>
            <a:p>
              <a:endParaRPr lang="en-GB" sz="2200" dirty="0">
                <a:latin typeface="Verdana" panose="020B0604030504040204" pitchFamily="34" charset="0"/>
                <a:ea typeface="Verdana" panose="020B0604030504040204" pitchFamily="34" charset="0"/>
              </a:endParaRPr>
            </a:p>
            <a:p>
              <a:r>
                <a:rPr lang="en-GB" sz="2200" dirty="0">
                  <a:latin typeface="Verdana" panose="020B0604030504040204" pitchFamily="34" charset="0"/>
                  <a:ea typeface="Verdana" panose="020B0604030504040204" pitchFamily="34" charset="0"/>
                </a:rPr>
                <a:t>PE             PP             PVC</a:t>
              </a:r>
            </a:p>
          </p:txBody>
        </p:sp>
        <p:cxnSp>
          <p:nvCxnSpPr>
            <p:cNvPr id="13" name="Straight Arrow Connector 12">
              <a:extLst>
                <a:ext uri="{FF2B5EF4-FFF2-40B4-BE49-F238E27FC236}">
                  <a16:creationId xmlns:a16="http://schemas.microsoft.com/office/drawing/2014/main" id="{01801270-639C-449A-80A6-D9CC43832C97}"/>
                </a:ext>
              </a:extLst>
            </p:cNvPr>
            <p:cNvCxnSpPr/>
            <p:nvPr/>
          </p:nvCxnSpPr>
          <p:spPr>
            <a:xfrm>
              <a:off x="1027043" y="5929454"/>
              <a:ext cx="516835"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4" name="Straight Arrow Connector 13">
              <a:extLst>
                <a:ext uri="{FF2B5EF4-FFF2-40B4-BE49-F238E27FC236}">
                  <a16:creationId xmlns:a16="http://schemas.microsoft.com/office/drawing/2014/main" id="{43B40E4C-89C8-4018-95DC-0779806B2C5B}"/>
                </a:ext>
              </a:extLst>
            </p:cNvPr>
            <p:cNvCxnSpPr/>
            <p:nvPr/>
          </p:nvCxnSpPr>
          <p:spPr>
            <a:xfrm>
              <a:off x="2617304" y="5929454"/>
              <a:ext cx="516835"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grpSp>
    </p:spTree>
    <p:extLst>
      <p:ext uri="{BB962C8B-B14F-4D97-AF65-F5344CB8AC3E}">
        <p14:creationId xmlns:p14="http://schemas.microsoft.com/office/powerpoint/2010/main" val="2594425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F4AC11-5E56-4646-B83E-2DD03FCFE4D4}"/>
              </a:ext>
            </a:extLst>
          </p:cNvPr>
          <p:cNvSpPr txBox="1"/>
          <p:nvPr/>
        </p:nvSpPr>
        <p:spPr>
          <a:xfrm>
            <a:off x="3299791" y="385176"/>
            <a:ext cx="5592417" cy="707886"/>
          </a:xfrm>
          <a:prstGeom prst="rect">
            <a:avLst/>
          </a:prstGeom>
          <a:noFill/>
        </p:spPr>
        <p:txBody>
          <a:bodyPr wrap="square">
            <a:spAutoFit/>
          </a:bodyPr>
          <a:lstStyle/>
          <a:p>
            <a:r>
              <a:rPr lang="en-GB" sz="4000" dirty="0"/>
              <a:t>PQ8 Polymer Question 8</a:t>
            </a:r>
          </a:p>
        </p:txBody>
      </p:sp>
      <p:sp>
        <p:nvSpPr>
          <p:cNvPr id="6" name="TextBox 5">
            <a:extLst>
              <a:ext uri="{FF2B5EF4-FFF2-40B4-BE49-F238E27FC236}">
                <a16:creationId xmlns:a16="http://schemas.microsoft.com/office/drawing/2014/main" id="{F1E599FD-6ED5-4B9B-B5A4-09CE038F2552}"/>
              </a:ext>
            </a:extLst>
          </p:cNvPr>
          <p:cNvSpPr txBox="1"/>
          <p:nvPr/>
        </p:nvSpPr>
        <p:spPr>
          <a:xfrm>
            <a:off x="248478" y="1153833"/>
            <a:ext cx="11572461" cy="1107996"/>
          </a:xfrm>
          <a:prstGeom prst="rect">
            <a:avLst/>
          </a:prstGeom>
          <a:noFill/>
        </p:spPr>
        <p:txBody>
          <a:bodyPr wrap="square">
            <a:spAutoFit/>
          </a:bodyPr>
          <a:lstStyle/>
          <a:p>
            <a:pPr algn="l"/>
            <a:r>
              <a:rPr lang="en-GB" sz="2200" b="0" i="0" u="none" strike="noStrike" baseline="0" dirty="0">
                <a:latin typeface="Verdana" panose="020B0604030504040204" pitchFamily="34" charset="0"/>
                <a:ea typeface="Verdana" panose="020B0604030504040204" pitchFamily="34" charset="0"/>
              </a:rPr>
              <a:t>Extrusion is an example of an important processing method for</a:t>
            </a:r>
          </a:p>
          <a:p>
            <a:pPr algn="l"/>
            <a:r>
              <a:rPr lang="en-GB" sz="2200" b="0" i="0" u="none" strike="noStrike" baseline="0" dirty="0">
                <a:latin typeface="Verdana" panose="020B0604030504040204" pitchFamily="34" charset="0"/>
                <a:ea typeface="Verdana" panose="020B0604030504040204" pitchFamily="34" charset="0"/>
              </a:rPr>
              <a:t>polymers. Explain how the screw speed influence the effectiveness of the extrusion process.</a:t>
            </a:r>
          </a:p>
        </p:txBody>
      </p:sp>
      <p:sp>
        <p:nvSpPr>
          <p:cNvPr id="7" name="TextBox 6">
            <a:extLst>
              <a:ext uri="{FF2B5EF4-FFF2-40B4-BE49-F238E27FC236}">
                <a16:creationId xmlns:a16="http://schemas.microsoft.com/office/drawing/2014/main" id="{E662F247-4127-493D-A641-4E50D63FF6E5}"/>
              </a:ext>
            </a:extLst>
          </p:cNvPr>
          <p:cNvSpPr txBox="1"/>
          <p:nvPr/>
        </p:nvSpPr>
        <p:spPr>
          <a:xfrm>
            <a:off x="4976187" y="2653989"/>
            <a:ext cx="1417983" cy="523220"/>
          </a:xfrm>
          <a:prstGeom prst="rect">
            <a:avLst/>
          </a:prstGeom>
          <a:noFill/>
        </p:spPr>
        <p:txBody>
          <a:bodyPr wrap="square" rtlCol="0">
            <a:spAutoFit/>
          </a:bodyPr>
          <a:lstStyle/>
          <a:p>
            <a:r>
              <a:rPr lang="en-GB" sz="2800" dirty="0"/>
              <a:t>Answer</a:t>
            </a:r>
          </a:p>
        </p:txBody>
      </p:sp>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9159AEEE-07B0-4BDD-B441-58C700127EC1}"/>
                  </a:ext>
                </a:extLst>
              </p:cNvPr>
              <p:cNvSpPr/>
              <p:nvPr/>
            </p:nvSpPr>
            <p:spPr>
              <a:xfrm>
                <a:off x="9963692" y="4948002"/>
                <a:ext cx="2109039" cy="631455"/>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400" b="1" i="1" smtClean="0">
                              <a:solidFill>
                                <a:schemeClr val="bg1"/>
                              </a:solidFill>
                              <a:latin typeface="Cambria Math" panose="02040503050406030204" pitchFamily="18" charset="0"/>
                            </a:rPr>
                          </m:ctrlPr>
                        </m:sSubPr>
                        <m:e>
                          <m:r>
                            <a:rPr lang="en-US" sz="1400" b="1" i="1">
                              <a:solidFill>
                                <a:schemeClr val="bg1"/>
                              </a:solidFill>
                              <a:latin typeface="Cambria Math" panose="02040503050406030204" pitchFamily="18" charset="0"/>
                            </a:rPr>
                            <m:t>𝒂</m:t>
                          </m:r>
                        </m:e>
                        <m:sub>
                          <m:r>
                            <a:rPr lang="en-US" sz="1400" b="1" i="1">
                              <a:solidFill>
                                <a:schemeClr val="bg1"/>
                              </a:solidFill>
                              <a:latin typeface="Cambria Math" panose="02040503050406030204" pitchFamily="18" charset="0"/>
                            </a:rPr>
                            <m:t>𝒄</m:t>
                          </m:r>
                        </m:sub>
                      </m:sSub>
                      <m:r>
                        <a:rPr lang="en-GB" sz="1400" b="1" i="0" smtClean="0">
                          <a:solidFill>
                            <a:schemeClr val="bg1"/>
                          </a:solidFill>
                          <a:latin typeface="Cambria Math" panose="02040503050406030204" pitchFamily="18" charset="0"/>
                        </a:rPr>
                        <m:t>=</m:t>
                      </m:r>
                      <m:f>
                        <m:fPr>
                          <m:ctrlPr>
                            <a:rPr lang="en-US" sz="1400" b="1" i="1">
                              <a:solidFill>
                                <a:schemeClr val="bg1"/>
                              </a:solidFill>
                              <a:latin typeface="Cambria Math" panose="02040503050406030204" pitchFamily="18" charset="0"/>
                            </a:rPr>
                          </m:ctrlPr>
                        </m:fPr>
                        <m:num>
                          <m:r>
                            <a:rPr lang="en-US" sz="1400" b="1" i="0">
                              <a:solidFill>
                                <a:schemeClr val="bg1"/>
                              </a:solidFill>
                              <a:latin typeface="Cambria Math" panose="02040503050406030204" pitchFamily="18" charset="0"/>
                            </a:rPr>
                            <m:t>𝟏</m:t>
                          </m:r>
                        </m:num>
                        <m:den>
                          <m:r>
                            <a:rPr lang="en-US" sz="1400" b="1" i="1">
                              <a:solidFill>
                                <a:schemeClr val="bg1"/>
                              </a:solidFill>
                              <a:latin typeface="Cambria Math" panose="02040503050406030204" pitchFamily="18" charset="0"/>
                            </a:rPr>
                            <m:t>𝝅</m:t>
                          </m:r>
                        </m:den>
                      </m:f>
                      <m:sSup>
                        <m:sSupPr>
                          <m:ctrlPr>
                            <a:rPr lang="en-US" sz="1400" b="1" i="1">
                              <a:solidFill>
                                <a:schemeClr val="bg1"/>
                              </a:solidFill>
                              <a:latin typeface="Cambria Math" panose="02040503050406030204" pitchFamily="18" charset="0"/>
                            </a:rPr>
                          </m:ctrlPr>
                        </m:sSupPr>
                        <m:e>
                          <m:d>
                            <m:dPr>
                              <m:ctrlPr>
                                <a:rPr lang="en-US" sz="1400" b="1" i="1">
                                  <a:solidFill>
                                    <a:schemeClr val="bg1"/>
                                  </a:solidFill>
                                  <a:latin typeface="Cambria Math" panose="02040503050406030204" pitchFamily="18" charset="0"/>
                                </a:rPr>
                              </m:ctrlPr>
                            </m:dPr>
                            <m:e>
                              <m:f>
                                <m:fPr>
                                  <m:ctrlPr>
                                    <a:rPr lang="en-US" sz="1400" b="1" i="1">
                                      <a:solidFill>
                                        <a:schemeClr val="bg1"/>
                                      </a:solidFill>
                                      <a:latin typeface="Cambria Math" panose="02040503050406030204" pitchFamily="18" charset="0"/>
                                    </a:rPr>
                                  </m:ctrlPr>
                                </m:fPr>
                                <m:num>
                                  <m:sSub>
                                    <m:sSubPr>
                                      <m:ctrlPr>
                                        <a:rPr lang="en-US" sz="1400" b="1" i="1">
                                          <a:solidFill>
                                            <a:schemeClr val="bg1"/>
                                          </a:solidFill>
                                          <a:latin typeface="Cambria Math" panose="02040503050406030204" pitchFamily="18" charset="0"/>
                                        </a:rPr>
                                      </m:ctrlPr>
                                    </m:sSubPr>
                                    <m:e>
                                      <m:r>
                                        <a:rPr lang="en-US" sz="1400" b="1" i="1">
                                          <a:solidFill>
                                            <a:schemeClr val="bg1"/>
                                          </a:solidFill>
                                          <a:latin typeface="Cambria Math" panose="02040503050406030204" pitchFamily="18" charset="0"/>
                                        </a:rPr>
                                        <m:t>𝑲</m:t>
                                      </m:r>
                                    </m:e>
                                    <m:sub>
                                      <m:r>
                                        <a:rPr lang="en-US" sz="1400" b="1" i="1">
                                          <a:solidFill>
                                            <a:schemeClr val="bg1"/>
                                          </a:solidFill>
                                          <a:latin typeface="Cambria Math" panose="02040503050406030204" pitchFamily="18" charset="0"/>
                                        </a:rPr>
                                        <m:t>𝑰𝒄</m:t>
                                      </m:r>
                                    </m:sub>
                                  </m:sSub>
                                </m:num>
                                <m:den>
                                  <m:sSub>
                                    <m:sSubPr>
                                      <m:ctrlPr>
                                        <a:rPr lang="en-US" sz="1400" b="1" i="1">
                                          <a:solidFill>
                                            <a:schemeClr val="bg1"/>
                                          </a:solidFill>
                                          <a:latin typeface="Cambria Math" panose="02040503050406030204" pitchFamily="18" charset="0"/>
                                        </a:rPr>
                                      </m:ctrlPr>
                                    </m:sSubPr>
                                    <m:e>
                                      <m:r>
                                        <a:rPr lang="en-US" sz="1400" b="1" i="1">
                                          <a:solidFill>
                                            <a:schemeClr val="bg1"/>
                                          </a:solidFill>
                                          <a:latin typeface="Cambria Math" panose="02040503050406030204" pitchFamily="18" charset="0"/>
                                        </a:rPr>
                                        <m:t>𝝈</m:t>
                                      </m:r>
                                    </m:e>
                                    <m:sub>
                                      <m:r>
                                        <a:rPr lang="en-US" sz="1400" b="1" i="1">
                                          <a:solidFill>
                                            <a:schemeClr val="bg1"/>
                                          </a:solidFill>
                                          <a:latin typeface="Cambria Math" panose="02040503050406030204" pitchFamily="18" charset="0"/>
                                        </a:rPr>
                                        <m:t>𝒚</m:t>
                                      </m:r>
                                    </m:sub>
                                  </m:sSub>
                                </m:den>
                              </m:f>
                            </m:e>
                          </m:d>
                        </m:e>
                        <m:sup>
                          <m:r>
                            <a:rPr lang="en-US" sz="1400" b="1" i="0">
                              <a:solidFill>
                                <a:schemeClr val="bg1"/>
                              </a:solidFill>
                              <a:latin typeface="Cambria Math" panose="02040503050406030204" pitchFamily="18" charset="0"/>
                            </a:rPr>
                            <m:t>𝟐</m:t>
                          </m:r>
                        </m:sup>
                      </m:sSup>
                    </m:oMath>
                  </m:oMathPara>
                </a14:m>
                <a:endParaRPr lang="en-US" sz="1400" b="1" dirty="0">
                  <a:solidFill>
                    <a:schemeClr val="bg1"/>
                  </a:solidFill>
                </a:endParaRPr>
              </a:p>
            </p:txBody>
          </p:sp>
        </mc:Choice>
        <mc:Fallback xmlns="">
          <p:sp>
            <p:nvSpPr>
              <p:cNvPr id="8" name="Rectangle 7">
                <a:extLst>
                  <a:ext uri="{FF2B5EF4-FFF2-40B4-BE49-F238E27FC236}">
                    <a16:creationId xmlns:a16="http://schemas.microsoft.com/office/drawing/2014/main" id="{9159AEEE-07B0-4BDD-B441-58C700127EC1}"/>
                  </a:ext>
                </a:extLst>
              </p:cNvPr>
              <p:cNvSpPr>
                <a:spLocks noRot="1" noChangeAspect="1" noMove="1" noResize="1" noEditPoints="1" noAdjustHandles="1" noChangeArrowheads="1" noChangeShapeType="1" noTextEdit="1"/>
              </p:cNvSpPr>
              <p:nvPr/>
            </p:nvSpPr>
            <p:spPr>
              <a:xfrm>
                <a:off x="9963692" y="4948002"/>
                <a:ext cx="2109039" cy="631455"/>
              </a:xfrm>
              <a:prstGeom prst="rect">
                <a:avLst/>
              </a:prstGeom>
              <a:blipFill>
                <a:blip r:embed="rId2"/>
                <a:stretch>
                  <a:fillRect/>
                </a:stretch>
              </a:blipFill>
            </p:spPr>
            <p:txBody>
              <a:bodyPr/>
              <a:lstStyle/>
              <a:p>
                <a:r>
                  <a:rPr lang="en-GB">
                    <a:noFill/>
                  </a:rPr>
                  <a:t> </a:t>
                </a:r>
              </a:p>
            </p:txBody>
          </p:sp>
        </mc:Fallback>
      </mc:AlternateContent>
      <p:sp>
        <p:nvSpPr>
          <p:cNvPr id="16" name="TextBox 15">
            <a:extLst>
              <a:ext uri="{FF2B5EF4-FFF2-40B4-BE49-F238E27FC236}">
                <a16:creationId xmlns:a16="http://schemas.microsoft.com/office/drawing/2014/main" id="{5773BE26-9E30-4657-8587-12A18BDFE48B}"/>
              </a:ext>
            </a:extLst>
          </p:cNvPr>
          <p:cNvSpPr txBox="1"/>
          <p:nvPr/>
        </p:nvSpPr>
        <p:spPr>
          <a:xfrm>
            <a:off x="521803" y="3624470"/>
            <a:ext cx="11025809" cy="2123658"/>
          </a:xfrm>
          <a:prstGeom prst="rect">
            <a:avLst/>
          </a:prstGeom>
          <a:noFill/>
        </p:spPr>
        <p:txBody>
          <a:bodyPr wrap="square">
            <a:spAutoFit/>
          </a:bodyPr>
          <a:lstStyle/>
          <a:p>
            <a:pPr>
              <a:buFont typeface="Arial" panose="020B0604020202020204" pitchFamily="34" charset="0"/>
              <a:buChar char="•"/>
            </a:pPr>
            <a:r>
              <a:rPr lang="en-GB" sz="2200" dirty="0">
                <a:latin typeface="Verdana" panose="020B0604030504040204" pitchFamily="34" charset="0"/>
                <a:ea typeface="Verdana" panose="020B0604030504040204" pitchFamily="34" charset="0"/>
              </a:rPr>
              <a:t>If </a:t>
            </a:r>
            <a:r>
              <a:rPr lang="en-GB" sz="2200" i="1" dirty="0">
                <a:latin typeface="Verdana" panose="020B0604030504040204" pitchFamily="34" charset="0"/>
                <a:ea typeface="Verdana" panose="020B0604030504040204" pitchFamily="34" charset="0"/>
              </a:rPr>
              <a:t>screw speed too fast </a:t>
            </a:r>
            <a:r>
              <a:rPr lang="en-GB" sz="2200" dirty="0">
                <a:latin typeface="Verdana" panose="020B0604030504040204" pitchFamily="34" charset="0"/>
                <a:ea typeface="Verdana" panose="020B0604030504040204" pitchFamily="34" charset="0"/>
              </a:rPr>
              <a:t>- insufficient residence time to melt the polymer, can lead to </a:t>
            </a:r>
            <a:r>
              <a:rPr lang="en-GB" sz="2200" i="1" dirty="0">
                <a:latin typeface="Verdana" panose="020B0604030504040204" pitchFamily="34" charset="0"/>
                <a:ea typeface="Verdana" panose="020B0604030504040204" pitchFamily="34" charset="0"/>
              </a:rPr>
              <a:t>melt fracture </a:t>
            </a:r>
            <a:r>
              <a:rPr lang="en-GB" sz="2200" dirty="0">
                <a:latin typeface="Verdana" panose="020B0604030504040204" pitchFamily="34" charset="0"/>
                <a:ea typeface="Verdana" panose="020B0604030504040204" pitchFamily="34" charset="0"/>
              </a:rPr>
              <a:t>as a result of instability due to slip of the melt at the die walls. This leads to roughened surfaces, “sharkskin surfaces”</a:t>
            </a:r>
          </a:p>
          <a:p>
            <a:pPr>
              <a:buFont typeface="Arial" panose="020B0604020202020204" pitchFamily="34" charset="0"/>
              <a:buChar char="•"/>
            </a:pPr>
            <a:endParaRPr lang="en-GB" sz="2200" dirty="0">
              <a:latin typeface="Verdana" panose="020B0604030504040204" pitchFamily="34" charset="0"/>
              <a:ea typeface="Verdana" panose="020B0604030504040204" pitchFamily="34" charset="0"/>
            </a:endParaRPr>
          </a:p>
          <a:p>
            <a:pPr>
              <a:buFont typeface="Arial" panose="020B0604020202020204" pitchFamily="34" charset="0"/>
              <a:buChar char="•"/>
            </a:pPr>
            <a:r>
              <a:rPr lang="en-GB" sz="2200" dirty="0">
                <a:latin typeface="Verdana" panose="020B0604030504040204" pitchFamily="34" charset="0"/>
                <a:ea typeface="Verdana" panose="020B0604030504040204" pitchFamily="34" charset="0"/>
              </a:rPr>
              <a:t>If </a:t>
            </a:r>
            <a:r>
              <a:rPr lang="en-GB" sz="2200" i="1" dirty="0">
                <a:latin typeface="Verdana" panose="020B0604030504040204" pitchFamily="34" charset="0"/>
                <a:ea typeface="Verdana" panose="020B0604030504040204" pitchFamily="34" charset="0"/>
              </a:rPr>
              <a:t>screw speed too slow </a:t>
            </a:r>
            <a:r>
              <a:rPr lang="en-GB" sz="2200" dirty="0">
                <a:latin typeface="Verdana" panose="020B0604030504040204" pitchFamily="34" charset="0"/>
                <a:ea typeface="Verdana" panose="020B0604030504040204" pitchFamily="34" charset="0"/>
              </a:rPr>
              <a:t>- excessive temperatures through viscous heating will </a:t>
            </a:r>
            <a:r>
              <a:rPr lang="en-GB" sz="2200" i="1" dirty="0">
                <a:latin typeface="Verdana" panose="020B0604030504040204" pitchFamily="34" charset="0"/>
                <a:ea typeface="Verdana" panose="020B0604030504040204" pitchFamily="34" charset="0"/>
              </a:rPr>
              <a:t>degrade the polymer </a:t>
            </a:r>
            <a:r>
              <a:rPr lang="en-GB" sz="2200" dirty="0">
                <a:latin typeface="Verdana" panose="020B0604030504040204" pitchFamily="34" charset="0"/>
                <a:ea typeface="Verdana" panose="020B0604030504040204" pitchFamily="34" charset="0"/>
              </a:rPr>
              <a:t>by oxidation.</a:t>
            </a:r>
          </a:p>
        </p:txBody>
      </p:sp>
    </p:spTree>
    <p:extLst>
      <p:ext uri="{BB962C8B-B14F-4D97-AF65-F5344CB8AC3E}">
        <p14:creationId xmlns:p14="http://schemas.microsoft.com/office/powerpoint/2010/main" val="1174161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TotalTime>
  <Words>419</Words>
  <Application>Microsoft Office PowerPoint</Application>
  <PresentationFormat>Widescreen</PresentationFormat>
  <Paragraphs>45</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Cambria Math</vt:lpstr>
      <vt:lpstr>Verdana</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Reda Felfel</dc:creator>
  <cp:lastModifiedBy>Reda Felfel</cp:lastModifiedBy>
  <cp:revision>2</cp:revision>
  <dcterms:created xsi:type="dcterms:W3CDTF">2020-10-19T09:22:37Z</dcterms:created>
  <dcterms:modified xsi:type="dcterms:W3CDTF">2020-10-26T14:00:31Z</dcterms:modified>
</cp:coreProperties>
</file>